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AB072E2E-DB7C-4994-87A6-57D2F278049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AB93A1C-80B4-4316-B960-12F67D1D8D8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Worldviews 1.1b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Why I Believe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There Is a God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33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219200"/>
            <a:ext cx="7680960" cy="4968240"/>
          </a:xfrm>
        </p:spPr>
        <p:txBody>
          <a:bodyPr/>
          <a:lstStyle/>
          <a:p>
            <a:pPr lvl="0"/>
            <a:r>
              <a:rPr lang="en-US" sz="4000" b="1" dirty="0">
                <a:solidFill>
                  <a:srgbClr val="FF0000"/>
                </a:solidFill>
              </a:rPr>
              <a:t>Personal peace, freedom from guilt, guidance, and sense of presence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219200"/>
            <a:ext cx="6276974" cy="4968240"/>
          </a:xfrm>
        </p:spPr>
        <p:txBody>
          <a:bodyPr>
            <a:norm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</a:rPr>
              <a:t>The complexity of our planet points to a deliberate Designer who not only created our universe, but sustains it today.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6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04800" y="1463040"/>
            <a:ext cx="7728586" cy="4724400"/>
          </a:xfrm>
        </p:spPr>
        <p:txBody>
          <a:bodyPr/>
          <a:lstStyle/>
          <a:p>
            <a:pPr lvl="0"/>
            <a:r>
              <a:rPr lang="en-US" sz="3600" b="1" dirty="0">
                <a:solidFill>
                  <a:srgbClr val="FF0000"/>
                </a:solidFill>
              </a:rPr>
              <a:t>The need for a First Cause--The universe had a start - what caused it?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066800" y="3200400"/>
            <a:ext cx="6429374" cy="4724400"/>
          </a:xfrm>
        </p:spPr>
        <p:txBody>
          <a:bodyPr/>
          <a:lstStyle/>
          <a:p>
            <a:pPr lvl="0"/>
            <a:r>
              <a:rPr lang="en-US" sz="3600" b="1" dirty="0">
                <a:solidFill>
                  <a:srgbClr val="FF0000"/>
                </a:solidFill>
              </a:rPr>
              <a:t>The </a:t>
            </a:r>
            <a:r>
              <a:rPr lang="en-US" sz="3600" b="1" dirty="0" smtClean="0">
                <a:solidFill>
                  <a:srgbClr val="FF0000"/>
                </a:solidFill>
              </a:rPr>
              <a:t>Scriptures—their </a:t>
            </a:r>
            <a:r>
              <a:rPr lang="en-US" sz="3600" b="1" dirty="0">
                <a:solidFill>
                  <a:srgbClr val="FF0000"/>
                </a:solidFill>
              </a:rPr>
              <a:t>reliability is supported by the unity of its message and the findings of history and archeology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143000"/>
            <a:ext cx="6734174" cy="5044440"/>
          </a:xfrm>
        </p:spPr>
        <p:txBody>
          <a:bodyPr/>
          <a:lstStyle/>
          <a:p>
            <a:pPr lvl="0"/>
            <a:r>
              <a:rPr lang="en-US" sz="4000" b="1" dirty="0">
                <a:solidFill>
                  <a:srgbClr val="FF0000"/>
                </a:solidFill>
              </a:rPr>
              <a:t>The life and resurrection of Jesus—his claim to be divine has to be seen as a lie or a delusion or accepted as true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5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990600"/>
            <a:ext cx="7680960" cy="5196840"/>
          </a:xfrm>
        </p:spPr>
        <p:txBody>
          <a:bodyPr/>
          <a:lstStyle/>
          <a:p>
            <a:pPr lvl="0"/>
            <a:r>
              <a:rPr lang="en-US" sz="3600" b="1" dirty="0">
                <a:solidFill>
                  <a:srgbClr val="FF0000"/>
                </a:solidFill>
              </a:rPr>
              <a:t>The difference between the lives of believers and unbelievers demands a dynamic Power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9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2414" y="1463040"/>
            <a:ext cx="7957186" cy="4724400"/>
          </a:xfrm>
        </p:spPr>
        <p:txBody>
          <a:bodyPr/>
          <a:lstStyle/>
          <a:p>
            <a:pPr lvl="0"/>
            <a:r>
              <a:rPr lang="en-US" sz="4000" b="1" dirty="0">
                <a:solidFill>
                  <a:srgbClr val="FF0000"/>
                </a:solidFill>
              </a:rPr>
              <a:t>The existence of right and wrong—there must be a Moral Lawgiver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3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04800" y="838200"/>
            <a:ext cx="768096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</a:rPr>
              <a:t>The overwhelming acceptance of the supernatural by people all over the world throughout </a:t>
            </a:r>
            <a:r>
              <a:rPr lang="en-US" sz="3600" b="1" dirty="0" smtClean="0">
                <a:solidFill>
                  <a:srgbClr val="FF0000"/>
                </a:solidFill>
              </a:rPr>
              <a:t>history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8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143000"/>
            <a:ext cx="7877174" cy="5044440"/>
          </a:xfrm>
        </p:spPr>
        <p:txBody>
          <a:bodyPr/>
          <a:lstStyle/>
          <a:p>
            <a:pPr lvl="0"/>
            <a:r>
              <a:rPr lang="en-US" sz="4000" b="1" dirty="0">
                <a:solidFill>
                  <a:srgbClr val="FF0000"/>
                </a:solidFill>
              </a:rPr>
              <a:t>Testimony of supernatural events: miracles, answers to prayer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3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41</TotalTime>
  <Words>147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Corbel</vt:lpstr>
      <vt:lpstr>Tahoma</vt:lpstr>
      <vt:lpstr>Tunga</vt:lpstr>
      <vt:lpstr>Mylar</vt:lpstr>
      <vt:lpstr>Why I Believe  There Is a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 Believe  There Is a God</dc:title>
  <dc:creator>KJ Myers</dc:creator>
  <cp:lastModifiedBy>Yvonne Yoder</cp:lastModifiedBy>
  <cp:revision>8</cp:revision>
  <dcterms:created xsi:type="dcterms:W3CDTF">2014-09-16T02:15:57Z</dcterms:created>
  <dcterms:modified xsi:type="dcterms:W3CDTF">2017-11-10T16:54:08Z</dcterms:modified>
</cp:coreProperties>
</file>