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1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A31B8-1F45-44EB-B78B-9EC86FC7308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F991F-318A-4DDC-A252-07BA19D0C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98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 to this website to</a:t>
            </a:r>
            <a:r>
              <a:rPr lang="en-US" baseline="0" dirty="0" smtClean="0"/>
              <a:t> view the picture Mr. Meyers had here about How Christianity Started:  </a:t>
            </a:r>
            <a:r>
              <a:rPr lang="en-US" dirty="0" smtClean="0"/>
              <a:t>https://credohouse.org/blog/christianity-the-worlds-most-falsifiable-religion/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6F991F-318A-4DDC-A252-07BA19D0C7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28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EF07DBB-5F3B-49FC-A0D0-9D4941FACFA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69464F-F024-49F1-BE7D-013B1C7E902A}" type="datetimeFigureOut">
              <a:rPr lang="en-US" smtClean="0"/>
              <a:t>11/10/2017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05000"/>
            <a:ext cx="7848600" cy="2593975"/>
          </a:xfrm>
        </p:spPr>
        <p:txBody>
          <a:bodyPr/>
          <a:lstStyle/>
          <a:p>
            <a:r>
              <a:rPr lang="en-US" sz="6000" dirty="0" smtClean="0">
                <a:solidFill>
                  <a:srgbClr val="C00000"/>
                </a:solidFill>
              </a:rPr>
              <a:t>Overview of the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Christian Worldview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Worldviews Slideshow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36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Christianity: Origins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9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Christianity: Origins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79248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Jesus Christ is the founder of the Christian worldview</a:t>
            </a:r>
          </a:p>
          <a:p>
            <a:r>
              <a:rPr lang="en-US" dirty="0" smtClean="0"/>
              <a:t>Jesus presented himself as the fulfillment of the promise given to Adam and Eve of a Redeemer for the world and as the fulfillment of the promise given to Abraham and the Hebrew nation of a Messiah</a:t>
            </a:r>
          </a:p>
          <a:p>
            <a:r>
              <a:rPr lang="en-US" dirty="0" smtClean="0"/>
              <a:t>Jesus doesn’t claim to start something entirely new; in fact, he says that is just continuing to  do what God started to do in the very beginning: create a world where people can live in perfect harmony with their Creator</a:t>
            </a:r>
          </a:p>
          <a:p>
            <a:r>
              <a:rPr lang="en-US" dirty="0" smtClean="0"/>
              <a:t>Jesus’ ministry and teachings were continued by his twelve disciples and has spread throughout the world in a chain reaction</a:t>
            </a:r>
          </a:p>
          <a:p>
            <a:r>
              <a:rPr lang="en-US" dirty="0" smtClean="0"/>
              <a:t>The Holy Bible is the record of what Jesus taught; it is the authoritative source for what Christians believe</a:t>
            </a:r>
            <a:endParaRPr lang="en-US" dirty="0"/>
          </a:p>
        </p:txBody>
      </p:sp>
      <p:pic>
        <p:nvPicPr>
          <p:cNvPr id="3076" name="Picture 4" descr="http://www.nuspel.org/fis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599" y="323878"/>
            <a:ext cx="2286001" cy="1003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73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Christianity: Beliefs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100" name="Picture 4" descr="https://encrypted-tbn2.gstatic.com/images?q=tbn:ANd9GcR5rt1dQYGNfY1qAhSz-d2jhrmruV6hfU-PyuKxkBEfAZscBS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384" y="74158"/>
            <a:ext cx="1134170" cy="1602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world and everything in it was created by a triune God for His glory; Jehovah God is the legitimate owner and authority of all</a:t>
            </a:r>
          </a:p>
          <a:p>
            <a:r>
              <a:rPr lang="en-US" dirty="0" smtClean="0"/>
              <a:t>Humans have marred the creation and alienated themselves from God by choosing to distrust God and follow their own way</a:t>
            </a:r>
          </a:p>
          <a:p>
            <a:r>
              <a:rPr lang="en-US" dirty="0" smtClean="0"/>
              <a:t>God became man in Jesus Christ and died and rose again in order to pay the price for man’s sins and restore people into an open relationship with their Creator</a:t>
            </a:r>
          </a:p>
          <a:p>
            <a:r>
              <a:rPr lang="en-US" dirty="0" smtClean="0"/>
              <a:t>The church is the community of those who have been restored to God and who are working to both bring people to Christ and make them into little </a:t>
            </a:r>
            <a:r>
              <a:rPr lang="en-US" dirty="0" err="1"/>
              <a:t>c</a:t>
            </a:r>
            <a:r>
              <a:rPr lang="en-US" dirty="0" err="1" smtClean="0"/>
              <a:t>hrists</a:t>
            </a:r>
            <a:endParaRPr lang="en-US" dirty="0" smtClean="0"/>
          </a:p>
          <a:p>
            <a:r>
              <a:rPr lang="en-US" dirty="0" smtClean="0"/>
              <a:t>After death, all men will face God and give account for how they responded to the truth which they had been given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57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208" y="762000"/>
            <a:ext cx="7620000" cy="1066799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Christianity: Practices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20000" cy="4953000"/>
          </a:xfrm>
        </p:spPr>
        <p:txBody>
          <a:bodyPr/>
          <a:lstStyle/>
          <a:p>
            <a:r>
              <a:rPr lang="en-US" dirty="0" smtClean="0"/>
              <a:t>Repentance: “Father, forgive me.  I have taken my own way and have sinned, but now I acknowledge You, God, as my true Father and authority.  I renounce my own way and surrender myself in humility and trust to You.  I will obey you and serve you the rest of my life. “</a:t>
            </a:r>
          </a:p>
          <a:p>
            <a:r>
              <a:rPr lang="en-US" dirty="0" smtClean="0"/>
              <a:t>Faith:  Realizing that God does not accept me because I am a good person but He accepts me because of what Jesus has done </a:t>
            </a:r>
          </a:p>
          <a:p>
            <a:r>
              <a:rPr lang="en-US" dirty="0" smtClean="0"/>
              <a:t>Discipleship:  Daily way of life that seeks to imitate Jesus in every way</a:t>
            </a:r>
          </a:p>
          <a:p>
            <a:r>
              <a:rPr lang="en-US" dirty="0" smtClean="0"/>
              <a:t>Missions:  Trying to be Christ’s hands and feet in the world, bringing His love to all people, both spiritually and materially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67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557</TotalTime>
  <Words>424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</vt:lpstr>
      <vt:lpstr>Adjacency</vt:lpstr>
      <vt:lpstr>Overview of the Christian Worldview</vt:lpstr>
      <vt:lpstr>Christianity: Origins</vt:lpstr>
      <vt:lpstr>Christianity: Origins</vt:lpstr>
      <vt:lpstr>Christianity: Beliefs</vt:lpstr>
      <vt:lpstr>Christianity: Practices</vt:lpstr>
    </vt:vector>
  </TitlesOfParts>
  <Company>Unknown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the Christian Worldview</dc:title>
  <dc:creator>KJ Myers</dc:creator>
  <cp:lastModifiedBy>Yvonne Yoder</cp:lastModifiedBy>
  <cp:revision>16</cp:revision>
  <dcterms:created xsi:type="dcterms:W3CDTF">2014-09-01T18:14:00Z</dcterms:created>
  <dcterms:modified xsi:type="dcterms:W3CDTF">2017-11-10T16:52:50Z</dcterms:modified>
</cp:coreProperties>
</file>