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0"/>
  </p:normalViewPr>
  <p:slideViewPr>
    <p:cSldViewPr>
      <p:cViewPr varScale="1">
        <p:scale>
          <a:sx n="85" d="100"/>
          <a:sy n="85" d="100"/>
        </p:scale>
        <p:origin x="69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B25F835-5D16-42B3-A60A-E75B4369131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0CA5342-E1C7-4F2C-B2F8-4EBC82BD456A}" type="datetimeFigureOut">
              <a:rPr lang="en-US" smtClean="0"/>
              <a:t>11/10/2017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7924800" cy="2593975"/>
          </a:xfrm>
        </p:spPr>
        <p:txBody>
          <a:bodyPr/>
          <a:lstStyle/>
          <a:p>
            <a:r>
              <a:rPr lang="en-US" dirty="0" smtClean="0"/>
              <a:t>Overview of </a:t>
            </a:r>
            <a:br>
              <a:rPr lang="en-US" dirty="0" smtClean="0"/>
            </a:br>
            <a:r>
              <a:rPr lang="en-US" b="1" dirty="0" smtClean="0"/>
              <a:t>Islam</a:t>
            </a:r>
            <a:r>
              <a:rPr lang="en-US" dirty="0" smtClean="0"/>
              <a:t> &amp; </a:t>
            </a:r>
            <a:br>
              <a:rPr lang="en-US" dirty="0" smtClean="0"/>
            </a:br>
            <a:r>
              <a:rPr lang="en-US" b="1" dirty="0" smtClean="0"/>
              <a:t>Secular Humanism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UTT—Slideshow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00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620000" cy="1143000"/>
          </a:xfrm>
        </p:spPr>
        <p:txBody>
          <a:bodyPr/>
          <a:lstStyle/>
          <a:p>
            <a:r>
              <a:rPr lang="en-US" b="1" dirty="0" smtClean="0"/>
              <a:t>Islam: Origins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620000" cy="43434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/>
              <a:t>Founder: </a:t>
            </a:r>
            <a:r>
              <a:rPr lang="en-US" sz="2400" dirty="0" err="1" smtClean="0"/>
              <a:t>Muhammed</a:t>
            </a:r>
            <a:r>
              <a:rPr lang="en-US" sz="2400" dirty="0" smtClean="0"/>
              <a:t>, an Arabian trader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Around A.D. 622, </a:t>
            </a:r>
            <a:r>
              <a:rPr lang="en-US" sz="2400" dirty="0" err="1" smtClean="0"/>
              <a:t>Muhammed</a:t>
            </a:r>
            <a:r>
              <a:rPr lang="en-US" sz="2400" dirty="0" smtClean="0"/>
              <a:t> claimed to receive revelations from God and gained a following of people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The world Islam means “submission”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Most important belief and saying: “There is no God but Allah and Mohammed is his prophet.”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Islam spread quickly in the first several hundred years and is currently the fastest growing religion in the world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708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Islam: Beliefs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620000" cy="4419600"/>
          </a:xfrm>
        </p:spPr>
        <p:txBody>
          <a:bodyPr/>
          <a:lstStyle/>
          <a:p>
            <a:pPr marL="571500" indent="-457200"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en-US" dirty="0" smtClean="0"/>
              <a:t>There is only one God</a:t>
            </a:r>
          </a:p>
          <a:p>
            <a:pPr marL="571500" indent="-457200"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en-US" dirty="0" err="1" smtClean="0"/>
              <a:t>Muhammed</a:t>
            </a:r>
            <a:r>
              <a:rPr lang="en-US" dirty="0" smtClean="0"/>
              <a:t> is his latest prophet</a:t>
            </a:r>
          </a:p>
          <a:p>
            <a:pPr marL="571500" indent="-457200"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en-US" dirty="0" smtClean="0"/>
              <a:t>God created angels both good and bad</a:t>
            </a:r>
          </a:p>
          <a:p>
            <a:pPr marL="571500" indent="-457200"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en-US" dirty="0" smtClean="0"/>
              <a:t>The Koran is God’s full and final revelation</a:t>
            </a:r>
          </a:p>
          <a:p>
            <a:pPr marL="571500" indent="-457200"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en-US" dirty="0" smtClean="0"/>
              <a:t>A final day of judgment is coming, with heaven or hell as the final destination of every person </a:t>
            </a:r>
            <a:endParaRPr lang="en-US" dirty="0"/>
          </a:p>
        </p:txBody>
      </p:sp>
      <p:pic>
        <p:nvPicPr>
          <p:cNvPr id="4" name="Picture 2" descr="http://imagenetics.s3.amazonaws.com/gbcimages/3541_pre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0480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78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43000"/>
            <a:ext cx="7620000" cy="1143000"/>
          </a:xfrm>
        </p:spPr>
        <p:txBody>
          <a:bodyPr/>
          <a:lstStyle/>
          <a:p>
            <a:r>
              <a:rPr lang="en-US" b="1" dirty="0" smtClean="0"/>
              <a:t>Islam: Practices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7620000" cy="37338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One becomes a Muslim by repeating this phrase in Arabic:  “There is no God but Allah, and </a:t>
            </a:r>
            <a:r>
              <a:rPr lang="en-US" dirty="0" err="1" smtClean="0"/>
              <a:t>Muhammed</a:t>
            </a:r>
            <a:r>
              <a:rPr lang="en-US" dirty="0" smtClean="0"/>
              <a:t> is his prophet.”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Muslims pray the </a:t>
            </a:r>
            <a:r>
              <a:rPr lang="en-US" dirty="0" err="1" smtClean="0"/>
              <a:t>salat</a:t>
            </a:r>
            <a:r>
              <a:rPr lang="en-US" dirty="0" smtClean="0"/>
              <a:t> five times a day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Muslims fast during the month of Ramadan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Muslims give 1/40</a:t>
            </a:r>
            <a:r>
              <a:rPr lang="en-US" baseline="30000" dirty="0" smtClean="0"/>
              <a:t>th</a:t>
            </a:r>
            <a:r>
              <a:rPr lang="en-US" dirty="0" smtClean="0"/>
              <a:t> of their income to the needy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Muslims try to make a pilgrimage to Mecca at least once in their lifetime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95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Secular Humanism: Origins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Secular Humanism has its roots in the Enlightenment, a period of history where people began to look to science and reason as alternatives to religion</a:t>
            </a:r>
          </a:p>
          <a:p>
            <a:r>
              <a:rPr lang="en-US" dirty="0" smtClean="0"/>
              <a:t>It was formalized as a worldview in the 20</a:t>
            </a:r>
            <a:r>
              <a:rPr lang="en-US" baseline="30000" dirty="0" smtClean="0"/>
              <a:t>th</a:t>
            </a:r>
            <a:r>
              <a:rPr lang="en-US" dirty="0" smtClean="0"/>
              <a:t> century with a number of documents called the </a:t>
            </a:r>
            <a:r>
              <a:rPr lang="en-US" i="1" dirty="0" smtClean="0"/>
              <a:t>Humanist Manifestos</a:t>
            </a:r>
          </a:p>
          <a:p>
            <a:r>
              <a:rPr lang="en-US" dirty="0" smtClean="0"/>
              <a:t>Secular humanism has become the dominant worldview in secular colleges and universities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7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Secular Humanism Beliefs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Reject the supernatural and spiritual; either God doesn’t exist or isn’t relevant to humans</a:t>
            </a:r>
          </a:p>
          <a:p>
            <a:r>
              <a:rPr lang="en-US" dirty="0" smtClean="0"/>
              <a:t>Life came about through natural causes and processes (Darwinism); man is simply part of the natural order</a:t>
            </a:r>
          </a:p>
          <a:p>
            <a:r>
              <a:rPr lang="en-US" dirty="0" smtClean="0"/>
              <a:t>There is no life after death</a:t>
            </a:r>
          </a:p>
          <a:p>
            <a:r>
              <a:rPr lang="en-US" dirty="0" smtClean="0"/>
              <a:t>There is no ultimate meaning in life; you must create your own</a:t>
            </a:r>
          </a:p>
          <a:p>
            <a:r>
              <a:rPr lang="en-US" dirty="0" smtClean="0"/>
              <a:t>There are no absolute rights or wrongs; morality must be created by humans</a:t>
            </a:r>
          </a:p>
          <a:p>
            <a:r>
              <a:rPr lang="en-US" dirty="0" smtClean="0"/>
              <a:t>The only things that we can know are those things which can be discovered through science and reason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25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Secular Humanism Practices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/>
          <a:lstStyle/>
          <a:p>
            <a:r>
              <a:rPr lang="en-US" dirty="0" smtClean="0"/>
              <a:t>Do whatever they feel like; many would say that they make moral choices according to “what is good for humanity”</a:t>
            </a:r>
          </a:p>
          <a:p>
            <a:r>
              <a:rPr lang="en-US" dirty="0" smtClean="0"/>
              <a:t>Promote education; think that if people could be freed from “superstition” by the truths of “science” the world would be a much better place</a:t>
            </a:r>
          </a:p>
          <a:p>
            <a:r>
              <a:rPr lang="en-US" dirty="0" smtClean="0"/>
              <a:t>Teach environmentalism and population controls</a:t>
            </a:r>
          </a:p>
          <a:p>
            <a:r>
              <a:rPr lang="en-US" dirty="0" smtClean="0"/>
              <a:t>Work for “civil rights” of people and animals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81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104</TotalTime>
  <Words>409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Adjacency</vt:lpstr>
      <vt:lpstr>Overview of  Islam &amp;  Secular Humanism</vt:lpstr>
      <vt:lpstr>Islam: Origins</vt:lpstr>
      <vt:lpstr>Islam: Beliefs </vt:lpstr>
      <vt:lpstr>Islam: Practices</vt:lpstr>
      <vt:lpstr>Secular Humanism: Origins</vt:lpstr>
      <vt:lpstr>Secular Humanism Beliefs</vt:lpstr>
      <vt:lpstr>Secular Humanism Practices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 Islam &amp;  Secular Humanism</dc:title>
  <dc:creator>KMyers</dc:creator>
  <cp:lastModifiedBy>Yvonne Yoder</cp:lastModifiedBy>
  <cp:revision>11</cp:revision>
  <dcterms:created xsi:type="dcterms:W3CDTF">2014-08-19T20:31:08Z</dcterms:created>
  <dcterms:modified xsi:type="dcterms:W3CDTF">2017-11-10T16:45:23Z</dcterms:modified>
</cp:coreProperties>
</file>