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F8177DD-5D3C-4693-9209-58A3D6FEDA9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E96727E-EE30-43AC-A928-C96AF702406F}" type="datetimeFigureOut">
              <a:rPr lang="en-US" smtClean="0"/>
              <a:t>11/14/2017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900" y="381000"/>
            <a:ext cx="7543800" cy="2593975"/>
          </a:xfrm>
        </p:spPr>
        <p:txBody>
          <a:bodyPr/>
          <a:lstStyle/>
          <a:p>
            <a:r>
              <a:rPr lang="en-US" dirty="0" smtClean="0"/>
              <a:t>Introduction to Philosophy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971800"/>
            <a:ext cx="6461760" cy="1066800"/>
          </a:xfrm>
        </p:spPr>
        <p:txBody>
          <a:bodyPr/>
          <a:lstStyle/>
          <a:p>
            <a:r>
              <a:rPr lang="en-US" dirty="0" smtClean="0"/>
              <a:t>Worldviews 2.0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56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philosophy?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400" dirty="0" smtClean="0"/>
              <a:t>Philosophy:  an investigation of the truths and principles of…</a:t>
            </a:r>
          </a:p>
          <a:p>
            <a:pPr lvl="1"/>
            <a:r>
              <a:rPr lang="en-US" sz="2400" dirty="0" smtClean="0"/>
              <a:t>Being  (What is ultimate reality?)</a:t>
            </a:r>
          </a:p>
          <a:p>
            <a:pPr lvl="1"/>
            <a:r>
              <a:rPr lang="en-US" sz="2400" dirty="0" smtClean="0"/>
              <a:t>Knowledge (What can be known and how do we know?)</a:t>
            </a:r>
          </a:p>
          <a:p>
            <a:pPr lvl="1"/>
            <a:r>
              <a:rPr lang="en-US" sz="2400" dirty="0" smtClean="0"/>
              <a:t>Human conduct  (How ought we to live?)</a:t>
            </a:r>
          </a:p>
          <a:p>
            <a:pPr marL="411480" lvl="1" indent="0">
              <a:buNone/>
            </a:pPr>
            <a:endParaRPr lang="en-US" sz="2400" dirty="0" smtClean="0"/>
          </a:p>
          <a:p>
            <a:pPr marL="114300" indent="0">
              <a:buNone/>
            </a:pPr>
            <a:r>
              <a:rPr lang="en-US" sz="2600" dirty="0" smtClean="0"/>
              <a:t>Philosophy:  “the love and pursuit of knowledge and truth”</a:t>
            </a:r>
          </a:p>
          <a:p>
            <a:pPr marL="114300" indent="0">
              <a:buNone/>
            </a:pPr>
            <a:endParaRPr lang="en-US" sz="2600" dirty="0" smtClean="0"/>
          </a:p>
          <a:p>
            <a:pPr marL="114300" indent="0">
              <a:buNone/>
            </a:pPr>
            <a:r>
              <a:rPr lang="en-US" sz="2600" dirty="0" smtClean="0"/>
              <a:t>Philosophy: “an unusually stubborn </a:t>
            </a:r>
          </a:p>
          <a:p>
            <a:pPr marL="114300" indent="0">
              <a:buNone/>
            </a:pPr>
            <a:r>
              <a:rPr lang="en-US" sz="2600" dirty="0" smtClean="0"/>
              <a:t>attempt to think clearly about</a:t>
            </a:r>
          </a:p>
          <a:p>
            <a:pPr marL="114300" indent="0">
              <a:buNone/>
            </a:pPr>
            <a:r>
              <a:rPr lang="en-US" sz="2600" dirty="0" smtClean="0"/>
              <a:t>the basic questions of life.”</a:t>
            </a:r>
          </a:p>
        </p:txBody>
      </p:sp>
    </p:spTree>
    <p:extLst>
      <p:ext uri="{BB962C8B-B14F-4D97-AF65-F5344CB8AC3E}">
        <p14:creationId xmlns:p14="http://schemas.microsoft.com/office/powerpoint/2010/main" val="251570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924800" cy="731838"/>
          </a:xfrm>
        </p:spPr>
        <p:txBody>
          <a:bodyPr/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Survey </a:t>
            </a:r>
            <a:r>
              <a:rPr lang="en-US" sz="3200" b="1" dirty="0"/>
              <a:t>of basic philosophical assumptions: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800600"/>
          </a:xfrm>
        </p:spPr>
        <p:txBody>
          <a:bodyPr/>
          <a:lstStyle/>
          <a:p>
            <a:pPr lvl="0"/>
            <a:r>
              <a:rPr lang="en-US" sz="2800" b="1" dirty="0">
                <a:solidFill>
                  <a:srgbClr val="FF0000"/>
                </a:solidFill>
              </a:rPr>
              <a:t>Epistemology</a:t>
            </a:r>
            <a:r>
              <a:rPr lang="en-US" sz="2800" dirty="0">
                <a:solidFill>
                  <a:srgbClr val="FF0000"/>
                </a:solidFill>
              </a:rPr>
              <a:t>:  How do we acquire knowledge?</a:t>
            </a:r>
          </a:p>
          <a:p>
            <a:pPr lvl="0"/>
            <a:r>
              <a:rPr lang="en-US" sz="2800" b="1" dirty="0">
                <a:solidFill>
                  <a:srgbClr val="FFC000"/>
                </a:solidFill>
              </a:rPr>
              <a:t>Cosmology</a:t>
            </a:r>
            <a:r>
              <a:rPr lang="en-US" sz="2800" dirty="0"/>
              <a:t>:  </a:t>
            </a:r>
            <a:r>
              <a:rPr lang="en-US" sz="2800" dirty="0">
                <a:solidFill>
                  <a:srgbClr val="FFC000"/>
                </a:solidFill>
              </a:rPr>
              <a:t>How did everything begin?</a:t>
            </a:r>
          </a:p>
          <a:p>
            <a:pPr lvl="0"/>
            <a:r>
              <a:rPr lang="en-US" sz="2800" b="1" dirty="0">
                <a:solidFill>
                  <a:srgbClr val="FFFF00"/>
                </a:solidFill>
              </a:rPr>
              <a:t>Ontology</a:t>
            </a:r>
            <a:r>
              <a:rPr lang="en-US" sz="2800" dirty="0">
                <a:solidFill>
                  <a:srgbClr val="FFFF00"/>
                </a:solidFill>
              </a:rPr>
              <a:t>:  What is real?</a:t>
            </a:r>
          </a:p>
          <a:p>
            <a:pPr lvl="0"/>
            <a:r>
              <a:rPr lang="en-US" sz="2800" b="1" dirty="0">
                <a:solidFill>
                  <a:srgbClr val="00B050"/>
                </a:solidFill>
              </a:rPr>
              <a:t>Ethics</a:t>
            </a:r>
            <a:r>
              <a:rPr lang="en-US" sz="2800" dirty="0">
                <a:solidFill>
                  <a:srgbClr val="00B050"/>
                </a:solidFill>
              </a:rPr>
              <a:t>:  What is right and wrong?</a:t>
            </a:r>
          </a:p>
          <a:p>
            <a:pPr lvl="0"/>
            <a:r>
              <a:rPr lang="en-US" sz="2800" b="1" dirty="0">
                <a:solidFill>
                  <a:srgbClr val="0070C0"/>
                </a:solidFill>
              </a:rPr>
              <a:t>Theology</a:t>
            </a:r>
            <a:r>
              <a:rPr lang="en-US" sz="2800" dirty="0">
                <a:solidFill>
                  <a:srgbClr val="0070C0"/>
                </a:solidFill>
              </a:rPr>
              <a:t>:  Is there a God and what is He like?</a:t>
            </a:r>
          </a:p>
          <a:p>
            <a:pPr lvl="0"/>
            <a:r>
              <a:rPr lang="en-US" sz="2800" b="1" dirty="0">
                <a:solidFill>
                  <a:srgbClr val="002060"/>
                </a:solidFill>
              </a:rPr>
              <a:t>Anthropology</a:t>
            </a:r>
            <a:r>
              <a:rPr lang="en-US" sz="2800" dirty="0">
                <a:solidFill>
                  <a:srgbClr val="002060"/>
                </a:solidFill>
              </a:rPr>
              <a:t>:  What is man?</a:t>
            </a:r>
          </a:p>
          <a:p>
            <a:pPr lvl="0"/>
            <a:r>
              <a:rPr lang="en-US" sz="2800" b="1" dirty="0">
                <a:solidFill>
                  <a:srgbClr val="7030A0"/>
                </a:solidFill>
              </a:rPr>
              <a:t>History</a:t>
            </a:r>
            <a:r>
              <a:rPr lang="en-US" sz="2800" dirty="0">
                <a:solidFill>
                  <a:srgbClr val="7030A0"/>
                </a:solidFill>
              </a:rPr>
              <a:t>:  Why do things happen the way they do?</a:t>
            </a:r>
          </a:p>
          <a:p>
            <a:pPr lvl="0"/>
            <a:r>
              <a:rPr lang="en-US" sz="2800" b="1" dirty="0"/>
              <a:t>Death</a:t>
            </a:r>
            <a:r>
              <a:rPr lang="en-US" sz="2800" dirty="0"/>
              <a:t>:  What happens at death?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380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60</TotalTime>
  <Words>142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Adjacency</vt:lpstr>
      <vt:lpstr>Introduction to Philosophy</vt:lpstr>
      <vt:lpstr>What is philosophy?</vt:lpstr>
      <vt:lpstr> Survey of basic philosophical assumptions: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Philosophy</dc:title>
  <dc:creator>KMyers</dc:creator>
  <cp:lastModifiedBy>Yvonne Yoder</cp:lastModifiedBy>
  <cp:revision>5</cp:revision>
  <dcterms:created xsi:type="dcterms:W3CDTF">2014-10-20T11:05:07Z</dcterms:created>
  <dcterms:modified xsi:type="dcterms:W3CDTF">2017-11-14T19:14:03Z</dcterms:modified>
</cp:coreProperties>
</file>