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6" r:id="rId2"/>
    <p:sldId id="257" r:id="rId3"/>
    <p:sldId id="258" r:id="rId4"/>
    <p:sldId id="264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738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-24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3634D6-314E-4B87-BC11-185739D84123}" type="datetimeFigureOut">
              <a:rPr lang="en-US" smtClean="0"/>
              <a:t>11/10/2017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3F0EF9-E2A1-4BC1-9962-BEE28834BD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2412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Mr. Meyers had different</a:t>
            </a:r>
            <a:r>
              <a:rPr lang="en-US" baseline="0" dirty="0" smtClean="0"/>
              <a:t> picture slides included in the presentation that we needed to cut because of copyright laws.  Included were pictures of Stalin and death camps, angry protestors with signs, a gay marriage, handicapped children in an obviously neglected setting and a </a:t>
            </a:r>
            <a:r>
              <a:rPr lang="en-US" baseline="0" smtClean="0"/>
              <a:t>few others.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3F0EF9-E2A1-4BC1-9962-BEE28834BD3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1905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ADF44-265D-4C31-B80A-143D6B66E767}" type="datetimeFigureOut">
              <a:rPr lang="en-US" smtClean="0"/>
              <a:t>11/10/2017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2DCD4-C94F-428A-9CA8-2F74D11FF1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ADF44-265D-4C31-B80A-143D6B66E767}" type="datetimeFigureOut">
              <a:rPr lang="en-US" smtClean="0"/>
              <a:t>11/10/2017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2DCD4-C94F-428A-9CA8-2F74D11FF1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ADF44-265D-4C31-B80A-143D6B66E767}" type="datetimeFigureOut">
              <a:rPr lang="en-US" smtClean="0"/>
              <a:t>11/10/2017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2DCD4-C94F-428A-9CA8-2F74D11FF1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ADF44-265D-4C31-B80A-143D6B66E767}" type="datetimeFigureOut">
              <a:rPr lang="en-US" smtClean="0"/>
              <a:t>11/10/2017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2DCD4-C94F-428A-9CA8-2F74D11FF1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ADF44-265D-4C31-B80A-143D6B66E767}" type="datetimeFigureOut">
              <a:rPr lang="en-US" smtClean="0"/>
              <a:t>11/10/2017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2DCD4-C94F-428A-9CA8-2F74D11FF1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ADF44-265D-4C31-B80A-143D6B66E767}" type="datetimeFigureOut">
              <a:rPr lang="en-US" smtClean="0"/>
              <a:t>11/10/2017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2DCD4-C94F-428A-9CA8-2F74D11FF1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ADF44-265D-4C31-B80A-143D6B66E767}" type="datetimeFigureOut">
              <a:rPr lang="en-US" smtClean="0"/>
              <a:t>11/10/2017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2DCD4-C94F-428A-9CA8-2F74D11FF1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ADF44-265D-4C31-B80A-143D6B66E767}" type="datetimeFigureOut">
              <a:rPr lang="en-US" smtClean="0"/>
              <a:t>11/10/2017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2DCD4-C94F-428A-9CA8-2F74D11FF1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ADF44-265D-4C31-B80A-143D6B66E767}" type="datetimeFigureOut">
              <a:rPr lang="en-US" smtClean="0"/>
              <a:t>11/10/2017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2DCD4-C94F-428A-9CA8-2F74D11FF1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ADF44-265D-4C31-B80A-143D6B66E767}" type="datetimeFigureOut">
              <a:rPr lang="en-US" smtClean="0"/>
              <a:t>11/10/2017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2DCD4-C94F-428A-9CA8-2F74D11FF1D3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ADF44-265D-4C31-B80A-143D6B66E767}" type="datetimeFigureOut">
              <a:rPr lang="en-US" smtClean="0"/>
              <a:t>11/10/2017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152DCD4-C94F-428A-9CA8-2F74D11FF1D3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4152DCD4-C94F-428A-9CA8-2F74D11FF1D3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390ADF44-265D-4C31-B80A-143D6B66E767}" type="datetimeFigureOut">
              <a:rPr lang="en-US" smtClean="0"/>
              <a:t>11/10/2017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The Clash of Worldviews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UTT-0.2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6762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7620000" cy="655638"/>
          </a:xfrm>
        </p:spPr>
        <p:txBody>
          <a:bodyPr>
            <a:normAutofit fontScale="90000"/>
          </a:bodyPr>
          <a:lstStyle/>
          <a:p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 smtClean="0"/>
              <a:t>Does our worldview really matter?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Isn’t the study of philosophy and worldviews basically a mind game?  What difference does it make how you answer these questions?</a:t>
            </a:r>
          </a:p>
          <a:p>
            <a:pPr lvl="1">
              <a:lnSpc>
                <a:spcPct val="150000"/>
              </a:lnSpc>
            </a:pPr>
            <a:r>
              <a:rPr lang="en-US" sz="1800" b="1" dirty="0">
                <a:solidFill>
                  <a:srgbClr val="FF0000"/>
                </a:solidFill>
              </a:rPr>
              <a:t>Where did life come from?</a:t>
            </a:r>
          </a:p>
          <a:p>
            <a:pPr lvl="1">
              <a:lnSpc>
                <a:spcPct val="150000"/>
              </a:lnSpc>
            </a:pPr>
            <a:r>
              <a:rPr lang="en-US" sz="1800" b="1" dirty="0">
                <a:solidFill>
                  <a:srgbClr val="FF0000"/>
                </a:solidFill>
              </a:rPr>
              <a:t>What is the purpose of life?</a:t>
            </a:r>
          </a:p>
          <a:p>
            <a:pPr lvl="1">
              <a:lnSpc>
                <a:spcPct val="150000"/>
              </a:lnSpc>
            </a:pPr>
            <a:r>
              <a:rPr lang="en-US" sz="1800" b="1" dirty="0">
                <a:solidFill>
                  <a:srgbClr val="FF0000"/>
                </a:solidFill>
              </a:rPr>
              <a:t>Is there a God?</a:t>
            </a:r>
          </a:p>
          <a:p>
            <a:pPr lvl="1">
              <a:lnSpc>
                <a:spcPct val="150000"/>
              </a:lnSpc>
            </a:pPr>
            <a:r>
              <a:rPr lang="en-US" sz="1800" b="1" dirty="0">
                <a:solidFill>
                  <a:srgbClr val="FF0000"/>
                </a:solidFill>
              </a:rPr>
              <a:t>Who am I?</a:t>
            </a:r>
          </a:p>
          <a:p>
            <a:pPr lvl="1">
              <a:lnSpc>
                <a:spcPct val="150000"/>
              </a:lnSpc>
            </a:pPr>
            <a:r>
              <a:rPr lang="en-US" sz="1800" b="1" dirty="0">
                <a:solidFill>
                  <a:srgbClr val="FF0000"/>
                </a:solidFill>
              </a:rPr>
              <a:t>What determines what is right and wrong?</a:t>
            </a:r>
          </a:p>
          <a:p>
            <a:pPr lvl="1">
              <a:lnSpc>
                <a:spcPct val="150000"/>
              </a:lnSpc>
            </a:pPr>
            <a:r>
              <a:rPr lang="en-US" sz="1800" b="1" dirty="0">
                <a:solidFill>
                  <a:srgbClr val="FF0000"/>
                </a:solidFill>
              </a:rPr>
              <a:t>Is there life after death?</a:t>
            </a:r>
          </a:p>
          <a:p>
            <a:pPr lvl="1">
              <a:lnSpc>
                <a:spcPct val="150000"/>
              </a:lnSpc>
            </a:pPr>
            <a:r>
              <a:rPr lang="en-US" sz="1800" b="1" dirty="0">
                <a:solidFill>
                  <a:srgbClr val="FF0000"/>
                </a:solidFill>
              </a:rPr>
              <a:t>What is wrong with the world and what is the solution?</a:t>
            </a:r>
          </a:p>
          <a:p>
            <a:pPr marL="11430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9550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http://www.scottishrecovery.net/images/stories/pictures/peervalues_tre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784" y="1219200"/>
            <a:ext cx="6952153" cy="3629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92349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Choose ye this day…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77794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344</TotalTime>
  <Words>133</Words>
  <Application>Microsoft Office PowerPoint</Application>
  <PresentationFormat>On-screen Show (4:3)</PresentationFormat>
  <Paragraphs>14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Cambria</vt:lpstr>
      <vt:lpstr>Adjacency</vt:lpstr>
      <vt:lpstr>The Clash of Worldviews</vt:lpstr>
      <vt:lpstr> Does our worldview really matter? </vt:lpstr>
      <vt:lpstr>PowerPoint Presentation</vt:lpstr>
      <vt:lpstr>Choose ye this day…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Clash</dc:title>
  <dc:creator>KMyers</dc:creator>
  <cp:lastModifiedBy>Yvonne Yoder</cp:lastModifiedBy>
  <cp:revision>12</cp:revision>
  <dcterms:created xsi:type="dcterms:W3CDTF">2014-08-16T11:27:58Z</dcterms:created>
  <dcterms:modified xsi:type="dcterms:W3CDTF">2017-11-10T16:39:21Z</dcterms:modified>
</cp:coreProperties>
</file>