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3"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73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76E3E00-CA17-46A5-BD57-11C0C75105DA}"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6E3E00-CA17-46A5-BD57-11C0C75105DA}"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6E3E00-CA17-46A5-BD57-11C0C75105DA}"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6E3E00-CA17-46A5-BD57-11C0C75105DA}"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6E3E00-CA17-46A5-BD57-11C0C75105DA}"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6E3E00-CA17-46A5-BD57-11C0C75105DA}" type="datetimeFigureOut">
              <a:rPr lang="en-US" smtClean="0"/>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6E3E00-CA17-46A5-BD57-11C0C75105DA}" type="datetimeFigureOut">
              <a:rPr lang="en-US" smtClean="0"/>
              <a:t>11/14/2017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6E3E00-CA17-46A5-BD57-11C0C75105DA}" type="datetimeFigureOut">
              <a:rPr lang="en-US" smtClean="0"/>
              <a:t>11/14/2017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6E3E00-CA17-46A5-BD57-11C0C75105DA}" type="datetimeFigureOut">
              <a:rPr lang="en-US" smtClean="0"/>
              <a:t>11/14/2017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4078A-C384-45AA-A219-C611F5B21B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6E3E00-CA17-46A5-BD57-11C0C75105DA}" type="datetimeFigureOut">
              <a:rPr lang="en-US" smtClean="0"/>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4078A-C384-45AA-A219-C611F5B21B0F}"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76E3E00-CA17-46A5-BD57-11C0C75105DA}" type="datetimeFigureOut">
              <a:rPr lang="en-US" smtClean="0"/>
              <a:t>11/14/2017</a:t>
            </a:fld>
            <a:endParaRPr lang="en-US"/>
          </a:p>
        </p:txBody>
      </p:sp>
      <p:sp>
        <p:nvSpPr>
          <p:cNvPr id="9" name="Slide Number Placeholder 8"/>
          <p:cNvSpPr>
            <a:spLocks noGrp="1"/>
          </p:cNvSpPr>
          <p:nvPr>
            <p:ph type="sldNum" sz="quarter" idx="11"/>
          </p:nvPr>
        </p:nvSpPr>
        <p:spPr/>
        <p:txBody>
          <a:bodyPr/>
          <a:lstStyle/>
          <a:p>
            <a:fld id="{47A4078A-C384-45AA-A219-C611F5B21B0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7A4078A-C384-45AA-A219-C611F5B21B0F}"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76E3E00-CA17-46A5-BD57-11C0C75105DA}" type="datetimeFigureOut">
              <a:rPr lang="en-US" smtClean="0"/>
              <a:t>11/14/2017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smtClean="0">
                <a:solidFill>
                  <a:srgbClr val="CC0099"/>
                </a:solidFill>
                <a:latin typeface="Jokerman" panose="04090605060D06020702" pitchFamily="82" charset="0"/>
              </a:rPr>
              <a:t>Cosmic Humanism/ New Age Theology</a:t>
            </a:r>
            <a:endParaRPr lang="en-US" sz="6000" dirty="0">
              <a:solidFill>
                <a:srgbClr val="CC0099"/>
              </a:solidFill>
              <a:latin typeface="Jokerman" panose="04090605060D06020702" pitchFamily="82" charset="0"/>
            </a:endParaRPr>
          </a:p>
        </p:txBody>
      </p:sp>
      <p:sp>
        <p:nvSpPr>
          <p:cNvPr id="3" name="Subtitle 2"/>
          <p:cNvSpPr>
            <a:spLocks noGrp="1"/>
          </p:cNvSpPr>
          <p:nvPr>
            <p:ph type="subTitle" idx="1"/>
          </p:nvPr>
        </p:nvSpPr>
        <p:spPr/>
        <p:txBody>
          <a:bodyPr/>
          <a:lstStyle/>
          <a:p>
            <a:r>
              <a:rPr lang="en-US" dirty="0" smtClean="0"/>
              <a:t>Worldviews 1.5</a:t>
            </a:r>
            <a:endParaRPr lang="en-US" dirty="0"/>
          </a:p>
        </p:txBody>
      </p:sp>
    </p:spTree>
    <p:extLst>
      <p:ext uri="{BB962C8B-B14F-4D97-AF65-F5344CB8AC3E}">
        <p14:creationId xmlns:p14="http://schemas.microsoft.com/office/powerpoint/2010/main" val="3947890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782762"/>
          </a:xfrm>
        </p:spPr>
        <p:txBody>
          <a:bodyPr/>
          <a:lstStyle/>
          <a:p>
            <a:r>
              <a:rPr lang="en-US" dirty="0">
                <a:solidFill>
                  <a:srgbClr val="CC0099"/>
                </a:solidFill>
                <a:latin typeface="Jokerman" panose="04090605060D06020702" pitchFamily="82" charset="0"/>
              </a:rPr>
              <a:t>New Age Theology</a:t>
            </a:r>
            <a:endParaRPr lang="en-US" dirty="0"/>
          </a:p>
        </p:txBody>
      </p:sp>
      <p:sp>
        <p:nvSpPr>
          <p:cNvPr id="3" name="Content Placeholder 2"/>
          <p:cNvSpPr>
            <a:spLocks noGrp="1"/>
          </p:cNvSpPr>
          <p:nvPr>
            <p:ph idx="1"/>
          </p:nvPr>
        </p:nvSpPr>
        <p:spPr>
          <a:xfrm>
            <a:off x="457200" y="2171700"/>
            <a:ext cx="6858000" cy="4229099"/>
          </a:xfrm>
        </p:spPr>
        <p:txBody>
          <a:bodyPr>
            <a:normAutofit fontScale="92500"/>
          </a:bodyPr>
          <a:lstStyle/>
          <a:p>
            <a:pPr marL="114300" indent="0">
              <a:buNone/>
            </a:pPr>
            <a:r>
              <a:rPr lang="en-US" sz="2400" b="1" dirty="0"/>
              <a:t>The all-encompassing God of New Age theology is not a personal God, but merely a cosmic force. There is no transcendent God “out there” apart from His creation. God is the creation. </a:t>
            </a:r>
            <a:endParaRPr lang="en-US" sz="2400" b="1" dirty="0" smtClean="0"/>
          </a:p>
          <a:p>
            <a:pPr marL="114300" indent="0">
              <a:buNone/>
            </a:pPr>
            <a:endParaRPr lang="en-US" sz="900" b="1" dirty="0" smtClean="0"/>
          </a:p>
          <a:p>
            <a:pPr marL="114300" indent="0">
              <a:buNone/>
            </a:pPr>
            <a:r>
              <a:rPr lang="en-US" sz="2400" b="1" dirty="0" smtClean="0"/>
              <a:t>Marilyn </a:t>
            </a:r>
            <a:r>
              <a:rPr lang="en-US" sz="2400" b="1" dirty="0"/>
              <a:t>Ferguson states, “In the emergent spiritual tradition God is not the personage of our Sunday School mentality....God is experienced as flow, wholeness...the ground of being....God is the consciousness that manifests as Lila, the play of the universe. God is the organizing matrix we can experience but not tell, that which enlivens matter.”</a:t>
            </a:r>
          </a:p>
          <a:p>
            <a:pPr marL="114300" indent="0">
              <a:buNone/>
            </a:pPr>
            <a:endParaRPr lang="en-US" dirty="0"/>
          </a:p>
        </p:txBody>
      </p:sp>
    </p:spTree>
    <p:extLst>
      <p:ext uri="{BB962C8B-B14F-4D97-AF65-F5344CB8AC3E}">
        <p14:creationId xmlns:p14="http://schemas.microsoft.com/office/powerpoint/2010/main" val="541365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TextBox 4"/>
          <p:cNvSpPr txBox="1"/>
          <p:nvPr/>
        </p:nvSpPr>
        <p:spPr>
          <a:xfrm>
            <a:off x="-76200" y="533400"/>
            <a:ext cx="4267200" cy="923330"/>
          </a:xfrm>
          <a:prstGeom prst="rect">
            <a:avLst/>
          </a:prstGeom>
          <a:noFill/>
        </p:spPr>
        <p:txBody>
          <a:bodyPr wrap="square" rtlCol="0">
            <a:spAutoFit/>
          </a:bodyPr>
          <a:lstStyle/>
          <a:p>
            <a:r>
              <a:rPr lang="en-US" sz="5400" b="1" dirty="0" smtClean="0">
                <a:solidFill>
                  <a:srgbClr val="CC0099"/>
                </a:solidFill>
              </a:rPr>
              <a:t>All is One</a:t>
            </a:r>
            <a:endParaRPr lang="en-US" sz="5400" b="1" dirty="0">
              <a:solidFill>
                <a:srgbClr val="CC0099"/>
              </a:solidFill>
            </a:endParaRPr>
          </a:p>
        </p:txBody>
      </p:sp>
    </p:spTree>
    <p:extLst>
      <p:ext uri="{BB962C8B-B14F-4D97-AF65-F5344CB8AC3E}">
        <p14:creationId xmlns:p14="http://schemas.microsoft.com/office/powerpoint/2010/main" val="3800331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C0099"/>
                </a:solidFill>
                <a:latin typeface="Jokerman" panose="04090605060D06020702" pitchFamily="82" charset="0"/>
              </a:rPr>
              <a:t>New Age Theology</a:t>
            </a:r>
            <a:endParaRPr lang="en-US" dirty="0">
              <a:solidFill>
                <a:srgbClr val="CC0099"/>
              </a:solidFill>
              <a:latin typeface="Jokerman" panose="04090605060D06020702" pitchFamily="82" charset="0"/>
            </a:endParaRPr>
          </a:p>
        </p:txBody>
      </p:sp>
      <p:sp>
        <p:nvSpPr>
          <p:cNvPr id="3" name="Content Placeholder 2"/>
          <p:cNvSpPr>
            <a:spLocks noGrp="1"/>
          </p:cNvSpPr>
          <p:nvPr>
            <p:ph idx="1"/>
          </p:nvPr>
        </p:nvSpPr>
        <p:spPr>
          <a:xfrm>
            <a:off x="457200" y="1447800"/>
            <a:ext cx="7010400" cy="4953000"/>
          </a:xfrm>
        </p:spPr>
        <p:txBody>
          <a:bodyPr>
            <a:normAutofit/>
          </a:bodyPr>
          <a:lstStyle/>
          <a:p>
            <a:pPr marL="0" indent="0">
              <a:buNone/>
            </a:pPr>
            <a:r>
              <a:rPr lang="en-US" sz="3200" b="1" dirty="0"/>
              <a:t> "We are at any given moment living the totality of everything . . . The vibrational oscillation of nature is quickening . . . Just remember that you are God, and act accordingly."</a:t>
            </a:r>
          </a:p>
        </p:txBody>
      </p:sp>
    </p:spTree>
    <p:extLst>
      <p:ext uri="{BB962C8B-B14F-4D97-AF65-F5344CB8AC3E}">
        <p14:creationId xmlns:p14="http://schemas.microsoft.com/office/powerpoint/2010/main" val="1834867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C0099"/>
                </a:solidFill>
                <a:latin typeface="Jokerman" panose="04090605060D06020702" pitchFamily="82" charset="0"/>
              </a:rPr>
              <a:t>New Age Theology</a:t>
            </a:r>
            <a:endParaRPr lang="en-US" dirty="0"/>
          </a:p>
        </p:txBody>
      </p:sp>
      <p:sp>
        <p:nvSpPr>
          <p:cNvPr id="3" name="Content Placeholder 2"/>
          <p:cNvSpPr>
            <a:spLocks noGrp="1"/>
          </p:cNvSpPr>
          <p:nvPr>
            <p:ph idx="1"/>
          </p:nvPr>
        </p:nvSpPr>
        <p:spPr/>
        <p:txBody>
          <a:bodyPr>
            <a:normAutofit/>
          </a:bodyPr>
          <a:lstStyle/>
          <a:p>
            <a:pPr marL="114300" indent="0">
              <a:buNone/>
            </a:pPr>
            <a:r>
              <a:rPr lang="en-US" sz="2800" b="1" dirty="0"/>
              <a:t>The core of New Age theology: I am God. </a:t>
            </a:r>
            <a:endParaRPr lang="en-US" sz="2800" b="1" dirty="0" smtClean="0"/>
          </a:p>
          <a:p>
            <a:pPr marL="114300" indent="0">
              <a:buNone/>
            </a:pPr>
            <a:endParaRPr lang="en-US" sz="1100" b="1" dirty="0" smtClean="0"/>
          </a:p>
          <a:p>
            <a:pPr marL="114300" indent="0">
              <a:buNone/>
            </a:pPr>
            <a:r>
              <a:rPr lang="en-US" sz="2800" b="1" dirty="0" smtClean="0"/>
              <a:t>“</a:t>
            </a:r>
            <a:r>
              <a:rPr lang="en-US" sz="2800" b="1" dirty="0"/>
              <a:t>Each of us has access to a </a:t>
            </a:r>
            <a:r>
              <a:rPr lang="en-US" sz="2800" b="1" dirty="0" err="1"/>
              <a:t>supraconscious</a:t>
            </a:r>
            <a:r>
              <a:rPr lang="en-US" sz="2800" b="1" dirty="0"/>
              <a:t>, creative, integrative, self-organizing, intuitive mind whose capabilities are apparently unlimited,” </a:t>
            </a:r>
            <a:r>
              <a:rPr lang="en-US" sz="2800" b="1" dirty="0" smtClean="0"/>
              <a:t>says. </a:t>
            </a:r>
            <a:r>
              <a:rPr lang="en-US" sz="2800" b="1" dirty="0"/>
              <a:t>“This is the part of our consciousness that constitutes our God-likeness</a:t>
            </a:r>
            <a:r>
              <a:rPr lang="en-US" sz="2800" b="1" dirty="0" smtClean="0"/>
              <a:t>.”</a:t>
            </a:r>
            <a:r>
              <a:rPr lang="en-US" sz="2800" b="1" dirty="0"/>
              <a:t> </a:t>
            </a:r>
            <a:endParaRPr lang="en-US" sz="2800" b="1" dirty="0" smtClean="0"/>
          </a:p>
          <a:p>
            <a:pPr marL="114300" indent="0">
              <a:buNone/>
            </a:pPr>
            <a:r>
              <a:rPr lang="en-US" sz="2800" dirty="0"/>
              <a:t>	</a:t>
            </a:r>
            <a:r>
              <a:rPr lang="en-US" sz="2800" dirty="0" smtClean="0"/>
              <a:t>				</a:t>
            </a:r>
            <a:r>
              <a:rPr lang="en-US" sz="2000" dirty="0" smtClean="0"/>
              <a:t>~John </a:t>
            </a:r>
            <a:r>
              <a:rPr lang="en-US" sz="2000" dirty="0"/>
              <a:t>Bradshaw</a:t>
            </a:r>
          </a:p>
        </p:txBody>
      </p:sp>
    </p:spTree>
    <p:extLst>
      <p:ext uri="{BB962C8B-B14F-4D97-AF65-F5344CB8AC3E}">
        <p14:creationId xmlns:p14="http://schemas.microsoft.com/office/powerpoint/2010/main" val="11923909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137</TotalTime>
  <Words>174</Words>
  <Application>Microsoft Office PowerPoint</Application>
  <PresentationFormat>On-screen Show (4:3)</PresentationFormat>
  <Paragraphs>14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Cambria</vt:lpstr>
      <vt:lpstr>Jokerman</vt:lpstr>
      <vt:lpstr>Adjacency</vt:lpstr>
      <vt:lpstr>Cosmic Humanism/ New Age Theology</vt:lpstr>
      <vt:lpstr>New Age Theology</vt:lpstr>
      <vt:lpstr>PowerPoint Presentation</vt:lpstr>
      <vt:lpstr>New Age Theology</vt:lpstr>
      <vt:lpstr>New Age Theology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KMyers</dc:creator>
  <cp:lastModifiedBy>Yvonne Yoder</cp:lastModifiedBy>
  <cp:revision>11</cp:revision>
  <dcterms:created xsi:type="dcterms:W3CDTF">2014-10-07T10:52:18Z</dcterms:created>
  <dcterms:modified xsi:type="dcterms:W3CDTF">2017-11-14T19:10:12Z</dcterms:modified>
</cp:coreProperties>
</file>