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60" r:id="rId3"/>
    <p:sldId id="261" r:id="rId4"/>
    <p:sldId id="257" r:id="rId5"/>
    <p:sldId id="259" r:id="rId6"/>
    <p:sldId id="258"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B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738"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00A9C1-C456-4A60-BAE4-964666F5F36F}" type="datetimeFigureOut">
              <a:rPr lang="en-US" smtClean="0"/>
              <a:t>11/14/2017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012770-D19E-4B35-9EA2-50EC4F3F855A}" type="slidenum">
              <a:rPr lang="en-US" smtClean="0"/>
              <a:t>‹#›</a:t>
            </a:fld>
            <a:endParaRPr lang="en-US"/>
          </a:p>
        </p:txBody>
      </p:sp>
    </p:spTree>
    <p:extLst>
      <p:ext uri="{BB962C8B-B14F-4D97-AF65-F5344CB8AC3E}">
        <p14:creationId xmlns:p14="http://schemas.microsoft.com/office/powerpoint/2010/main" val="1239056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picture</a:t>
            </a:r>
            <a:r>
              <a:rPr lang="en-US" baseline="0" dirty="0" smtClean="0"/>
              <a:t> of </a:t>
            </a:r>
            <a:r>
              <a:rPr lang="en-US" baseline="0" smtClean="0"/>
              <a:t>Richard Dawkins</a:t>
            </a:r>
            <a:endParaRPr lang="en-US"/>
          </a:p>
        </p:txBody>
      </p:sp>
      <p:sp>
        <p:nvSpPr>
          <p:cNvPr id="4" name="Slide Number Placeholder 3"/>
          <p:cNvSpPr>
            <a:spLocks noGrp="1"/>
          </p:cNvSpPr>
          <p:nvPr>
            <p:ph type="sldNum" sz="quarter" idx="10"/>
          </p:nvPr>
        </p:nvSpPr>
        <p:spPr/>
        <p:txBody>
          <a:bodyPr/>
          <a:lstStyle/>
          <a:p>
            <a:fld id="{FE012770-D19E-4B35-9EA2-50EC4F3F855A}" type="slidenum">
              <a:rPr lang="en-US" smtClean="0"/>
              <a:t>2</a:t>
            </a:fld>
            <a:endParaRPr lang="en-US"/>
          </a:p>
        </p:txBody>
      </p:sp>
    </p:spTree>
    <p:extLst>
      <p:ext uri="{BB962C8B-B14F-4D97-AF65-F5344CB8AC3E}">
        <p14:creationId xmlns:p14="http://schemas.microsoft.com/office/powerpoint/2010/main" val="2156694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Include picture of Christopher</a:t>
            </a:r>
            <a:r>
              <a:rPr lang="en-US" baseline="0" dirty="0" smtClean="0"/>
              <a:t> Hitchens</a:t>
            </a:r>
            <a:endParaRPr lang="en-US" dirty="0"/>
          </a:p>
        </p:txBody>
      </p:sp>
      <p:sp>
        <p:nvSpPr>
          <p:cNvPr id="4" name="Slide Number Placeholder 3"/>
          <p:cNvSpPr>
            <a:spLocks noGrp="1"/>
          </p:cNvSpPr>
          <p:nvPr>
            <p:ph type="sldNum" sz="quarter" idx="10"/>
          </p:nvPr>
        </p:nvSpPr>
        <p:spPr/>
        <p:txBody>
          <a:bodyPr/>
          <a:lstStyle/>
          <a:p>
            <a:fld id="{FE012770-D19E-4B35-9EA2-50EC4F3F855A}" type="slidenum">
              <a:rPr lang="en-US" smtClean="0"/>
              <a:t>4</a:t>
            </a:fld>
            <a:endParaRPr lang="en-US"/>
          </a:p>
        </p:txBody>
      </p:sp>
    </p:spTree>
    <p:extLst>
      <p:ext uri="{BB962C8B-B14F-4D97-AF65-F5344CB8AC3E}">
        <p14:creationId xmlns:p14="http://schemas.microsoft.com/office/powerpoint/2010/main" val="2189380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picture</a:t>
            </a:r>
          </a:p>
          <a:p>
            <a:endParaRPr lang="en-US" dirty="0"/>
          </a:p>
        </p:txBody>
      </p:sp>
      <p:sp>
        <p:nvSpPr>
          <p:cNvPr id="4" name="Slide Number Placeholder 3"/>
          <p:cNvSpPr>
            <a:spLocks noGrp="1"/>
          </p:cNvSpPr>
          <p:nvPr>
            <p:ph type="sldNum" sz="quarter" idx="10"/>
          </p:nvPr>
        </p:nvSpPr>
        <p:spPr/>
        <p:txBody>
          <a:bodyPr/>
          <a:lstStyle/>
          <a:p>
            <a:fld id="{FE012770-D19E-4B35-9EA2-50EC4F3F855A}" type="slidenum">
              <a:rPr lang="en-US" smtClean="0"/>
              <a:t>5</a:t>
            </a:fld>
            <a:endParaRPr lang="en-US"/>
          </a:p>
        </p:txBody>
      </p:sp>
    </p:spTree>
    <p:extLst>
      <p:ext uri="{BB962C8B-B14F-4D97-AF65-F5344CB8AC3E}">
        <p14:creationId xmlns:p14="http://schemas.microsoft.com/office/powerpoint/2010/main" val="3905565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74366422-F7BA-4AF2-8CFD-3F6E65C636DB}" type="datetimeFigureOut">
              <a:rPr lang="en-US" smtClean="0"/>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B5164-15D4-4F55-9485-AD8F5BAE1133}" type="slidenum">
              <a:rPr lang="en-US" smtClean="0"/>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366422-F7BA-4AF2-8CFD-3F6E65C636DB}" type="datetimeFigureOut">
              <a:rPr lang="en-US" smtClean="0"/>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B5164-15D4-4F55-9485-AD8F5BAE113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366422-F7BA-4AF2-8CFD-3F6E65C636DB}" type="datetimeFigureOut">
              <a:rPr lang="en-US" smtClean="0"/>
              <a:t>11/14/2017</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0A9B5164-15D4-4F55-9485-AD8F5BAE113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4366422-F7BA-4AF2-8CFD-3F6E65C636DB}" type="datetimeFigureOut">
              <a:rPr lang="en-US" smtClean="0"/>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B5164-15D4-4F55-9485-AD8F5BAE113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4366422-F7BA-4AF2-8CFD-3F6E65C636DB}" type="datetimeFigureOut">
              <a:rPr lang="en-US" smtClean="0"/>
              <a:t>11/14/2017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9B5164-15D4-4F55-9485-AD8F5BAE113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4366422-F7BA-4AF2-8CFD-3F6E65C636DB}" type="datetimeFigureOut">
              <a:rPr lang="en-US" smtClean="0"/>
              <a:t>11/14/2017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9B5164-15D4-4F55-9485-AD8F5BAE113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4366422-F7BA-4AF2-8CFD-3F6E65C636DB}" type="datetimeFigureOut">
              <a:rPr lang="en-US" smtClean="0"/>
              <a:t>11/14/2017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9B5164-15D4-4F55-9485-AD8F5BAE113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4366422-F7BA-4AF2-8CFD-3F6E65C636DB}" type="datetimeFigureOut">
              <a:rPr lang="en-US" smtClean="0"/>
              <a:t>11/14/2017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9B5164-15D4-4F55-9485-AD8F5BAE113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366422-F7BA-4AF2-8CFD-3F6E65C636DB}" type="datetimeFigureOut">
              <a:rPr lang="en-US" smtClean="0"/>
              <a:t>11/14/2017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9B5164-15D4-4F55-9485-AD8F5BAE113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4366422-F7BA-4AF2-8CFD-3F6E65C636DB}" type="datetimeFigureOut">
              <a:rPr lang="en-US" smtClean="0"/>
              <a:t>11/14/2017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9B5164-15D4-4F55-9485-AD8F5BAE1133}" type="slidenum">
              <a:rPr lang="en-US" smtClean="0"/>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74366422-F7BA-4AF2-8CFD-3F6E65C636DB}" type="datetimeFigureOut">
              <a:rPr lang="en-US" smtClean="0"/>
              <a:t>11/14/2017</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0A9B5164-15D4-4F55-9485-AD8F5BAE113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74366422-F7BA-4AF2-8CFD-3F6E65C636DB}" type="datetimeFigureOut">
              <a:rPr lang="en-US" smtClean="0"/>
              <a:t>11/14/2017</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0A9B5164-15D4-4F55-9485-AD8F5BAE113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Atheism—A Negative Theology</a:t>
            </a:r>
            <a:endParaRPr lang="en-US" dirty="0"/>
          </a:p>
        </p:txBody>
      </p:sp>
      <p:sp>
        <p:nvSpPr>
          <p:cNvPr id="3" name="Subtitle 2"/>
          <p:cNvSpPr>
            <a:spLocks noGrp="1"/>
          </p:cNvSpPr>
          <p:nvPr>
            <p:ph type="subTitle" idx="1"/>
          </p:nvPr>
        </p:nvSpPr>
        <p:spPr/>
        <p:txBody>
          <a:bodyPr/>
          <a:lstStyle/>
          <a:p>
            <a:r>
              <a:rPr lang="en-US" dirty="0" smtClean="0"/>
              <a:t>Worldviews 1.3-Secular Humanist/Marxist Theology</a:t>
            </a:r>
            <a:endParaRPr lang="en-US" dirty="0"/>
          </a:p>
        </p:txBody>
      </p:sp>
    </p:spTree>
    <p:extLst>
      <p:ext uri="{BB962C8B-B14F-4D97-AF65-F5344CB8AC3E}">
        <p14:creationId xmlns:p14="http://schemas.microsoft.com/office/powerpoint/2010/main" val="3531166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3124200"/>
            <a:ext cx="8229600" cy="3276600"/>
          </a:xfrm>
        </p:spPr>
        <p:txBody>
          <a:bodyPr/>
          <a:lstStyle/>
          <a:p>
            <a:pPr marL="118872" indent="0">
              <a:buNone/>
            </a:pPr>
            <a:r>
              <a:rPr lang="en-US" sz="2800" dirty="0"/>
              <a:t>"Science shares with religion the claim that it answers deep questions about origins, the nature of life, and the cosmos.  But there the resemblance ends.  Scientific beliefs are supported by evidence, and they get results.  Myths and faiths are not and do not."</a:t>
            </a:r>
            <a:r>
              <a:rPr lang="en-US" dirty="0"/>
              <a:t/>
            </a:r>
            <a:br>
              <a:rPr lang="en-US" dirty="0"/>
            </a:br>
            <a:r>
              <a:rPr lang="en-US" dirty="0" smtClean="0"/>
              <a:t>						</a:t>
            </a:r>
            <a:r>
              <a:rPr lang="en-US" sz="2000" dirty="0" smtClean="0"/>
              <a:t>— </a:t>
            </a:r>
            <a:r>
              <a:rPr lang="en-US" sz="2000" dirty="0"/>
              <a:t>Richard </a:t>
            </a:r>
            <a:r>
              <a:rPr lang="en-US" sz="2000" dirty="0" smtClean="0"/>
              <a:t>Dawkins</a:t>
            </a:r>
            <a:endParaRPr lang="en-US" sz="2000" dirty="0"/>
          </a:p>
        </p:txBody>
      </p:sp>
    </p:spTree>
    <p:extLst>
      <p:ext uri="{BB962C8B-B14F-4D97-AF65-F5344CB8AC3E}">
        <p14:creationId xmlns:p14="http://schemas.microsoft.com/office/powerpoint/2010/main" val="34827363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descr="http://theosophical.files.wordpress.com/2012/02/problem-of-evi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71600"/>
            <a:ext cx="9154712" cy="5124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5346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825752"/>
          </a:xfrm>
        </p:spPr>
        <p:txBody>
          <a:bodyPr>
            <a:normAutofit fontScale="90000"/>
          </a:bodyPr>
          <a:lstStyle/>
          <a:p>
            <a:r>
              <a:rPr lang="en-US" dirty="0"/>
              <a:t>Religion is "the main source of hatred in the world."</a:t>
            </a:r>
            <a:br>
              <a:rPr lang="en-US" dirty="0"/>
            </a:br>
            <a:endParaRPr lang="en-US" dirty="0"/>
          </a:p>
        </p:txBody>
      </p:sp>
      <p:sp>
        <p:nvSpPr>
          <p:cNvPr id="3" name="Content Placeholder 2"/>
          <p:cNvSpPr>
            <a:spLocks noGrp="1"/>
          </p:cNvSpPr>
          <p:nvPr>
            <p:ph idx="1"/>
          </p:nvPr>
        </p:nvSpPr>
        <p:spPr>
          <a:xfrm>
            <a:off x="5562600" y="5715000"/>
            <a:ext cx="3124200" cy="685800"/>
          </a:xfrm>
        </p:spPr>
        <p:txBody>
          <a:bodyPr>
            <a:normAutofit fontScale="92500"/>
          </a:bodyPr>
          <a:lstStyle/>
          <a:p>
            <a:pPr marL="118872" indent="0">
              <a:buNone/>
            </a:pPr>
            <a:r>
              <a:rPr lang="en-US" sz="2400" b="1" dirty="0" smtClean="0"/>
              <a:t>-Christopher Hitchens</a:t>
            </a:r>
            <a:endParaRPr lang="en-US" sz="2400" b="1" dirty="0"/>
          </a:p>
        </p:txBody>
      </p:sp>
    </p:spTree>
    <p:extLst>
      <p:ext uri="{BB962C8B-B14F-4D97-AF65-F5344CB8AC3E}">
        <p14:creationId xmlns:p14="http://schemas.microsoft.com/office/powerpoint/2010/main" val="8463651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038600"/>
            <a:ext cx="8229600" cy="2206752"/>
          </a:xfrm>
        </p:spPr>
        <p:txBody>
          <a:bodyPr>
            <a:normAutofit/>
          </a:bodyPr>
          <a:lstStyle/>
          <a:p>
            <a:r>
              <a:rPr lang="en-US" dirty="0">
                <a:solidFill>
                  <a:srgbClr val="FFC000"/>
                </a:solidFill>
              </a:rPr>
              <a:t>"I think that religion is the most dangerous and divisive ideology that we have ever produced.</a:t>
            </a:r>
          </a:p>
        </p:txBody>
      </p:sp>
      <p:sp>
        <p:nvSpPr>
          <p:cNvPr id="3" name="TextBox 2"/>
          <p:cNvSpPr txBox="1"/>
          <p:nvPr/>
        </p:nvSpPr>
        <p:spPr>
          <a:xfrm>
            <a:off x="4953000" y="1802367"/>
            <a:ext cx="2743200" cy="400110"/>
          </a:xfrm>
          <a:prstGeom prst="rect">
            <a:avLst/>
          </a:prstGeom>
          <a:noFill/>
        </p:spPr>
        <p:txBody>
          <a:bodyPr wrap="square" rtlCol="0">
            <a:spAutoFit/>
          </a:bodyPr>
          <a:lstStyle/>
          <a:p>
            <a:r>
              <a:rPr lang="en-US" sz="2000" b="1" dirty="0" smtClean="0"/>
              <a:t>Sam Harris</a:t>
            </a:r>
            <a:endParaRPr lang="en-US" sz="2000" b="1" dirty="0"/>
          </a:p>
        </p:txBody>
      </p:sp>
    </p:spTree>
    <p:extLst>
      <p:ext uri="{BB962C8B-B14F-4D97-AF65-F5344CB8AC3E}">
        <p14:creationId xmlns:p14="http://schemas.microsoft.com/office/powerpoint/2010/main" val="35256320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75" y="155448"/>
            <a:ext cx="8836025" cy="1978152"/>
          </a:xfrm>
        </p:spPr>
        <p:txBody>
          <a:bodyPr>
            <a:normAutofit fontScale="90000"/>
          </a:bodyPr>
          <a:lstStyle/>
          <a:p>
            <a:r>
              <a:rPr lang="en-US" dirty="0" smtClean="0"/>
              <a:t>“Religion is the opium of the masses.”</a:t>
            </a:r>
            <a:br>
              <a:rPr lang="en-US" dirty="0" smtClean="0"/>
            </a:br>
            <a:endParaRPr lang="en-US" dirty="0"/>
          </a:p>
        </p:txBody>
      </p:sp>
      <p:sp>
        <p:nvSpPr>
          <p:cNvPr id="3" name="Content Placeholder 2"/>
          <p:cNvSpPr>
            <a:spLocks noGrp="1"/>
          </p:cNvSpPr>
          <p:nvPr>
            <p:ph idx="1"/>
          </p:nvPr>
        </p:nvSpPr>
        <p:spPr>
          <a:xfrm>
            <a:off x="457200" y="5029200"/>
            <a:ext cx="8229600" cy="1371600"/>
          </a:xfrm>
        </p:spPr>
        <p:txBody>
          <a:bodyPr/>
          <a:lstStyle/>
          <a:p>
            <a:pPr marL="118872" indent="0">
              <a:buNone/>
            </a:pPr>
            <a:r>
              <a:rPr lang="en-US" dirty="0" smtClean="0"/>
              <a:t>Karl Marx</a:t>
            </a:r>
            <a:endParaRPr lang="en-US" dirty="0"/>
          </a:p>
        </p:txBody>
      </p:sp>
      <p:sp>
        <p:nvSpPr>
          <p:cNvPr id="4" name="AutoShape 2" descr="data:image/jpeg;base64,/9j/4AAQSkZJRgABAQAAAQABAAD/2wCEAAkGBxQTEhUUExQWFhQXGBsaGBcYGRoYHRwbGx4YIBgXHBgYHCggGBwlHhgYITEhJSkrLi4uGR8zODMsNygtLisBCgoKDAwMFA8PFCscFBkrLCwrLCssLCwsLCssKywrNyssLDcsKywsKyw3KyssKysrKysrKysrKysrKysrKysrK//AABEIAOEA4QMBIgACEQEDEQH/xAAcAAABBQEBAQAAAAAAAAAAAAADAQIEBQYABwj/xABDEAABAgQDBQYFAgUCAgsAAAABAhEAAyExBBJBBVFhcfAGIoGRobETMsHR4ULxBxQjUnIzkhU0FiRDYnOCoqOywtL/xAAVAQEBAAAAAAAAAAAAAAAAAAAAAf/EABcRAQEBAQAAAAAAAAAAAAAAAAABESH/2gAMAwEAAhEDEQA/AFKbDry9IRSbVsL+2kHy2gZTWIA5jbTfwh6Bpp194coC3Dpoa5r5ft6QDFIJ36fn2eBLG/qsSpieIoN/rEaekAvYaDzhQAmn3F7a9XhxS7V6POEJ3u7068oRXhd7e8IGE3rdm33eI0wHW/VD6QVStwLffSCqw6lqy0BZ600txo0UQZY68RHA15cLv16RYnZc1wMrk1Dgi1+QqIkyezSyQ5uDaz13nfAUMw1hgPe9PGrxd47sxNl5Q5JNCEgvzfdEPamxpsm4cAXY8TUgdNAQwrx+zK68IVK3vEZK2Ls7Q9HEODffzEEPCt3l5wiSWr1ThDCSKddVhUzOuuUA5ajrzhER2lYak67/AG1gCqVqef2hqkdXjkqNt/V4RqU0gESa06t63gks76OR16ekCUsuSN3u8OSX5uBX34b4AhX7vAwojWr/ALRxu3VqVMJXTWAeJWtd34gbsPvXXeamDOMvHn10YEtJZ6wDKbxHQ3Mnh5R0BsiRX2hUlg5Bp9YGoeX7faFJN+n8fGChzFGo4Xjvh09+j1eOUA/D3FvtHISQ9PXygh8tQrSz+4iNiD5wSZNJ59fmATS714wA3pWp3DrjCF/Ab4dlcUrWATErWrLKGZQLkAOQBrWkBPwezAplBQHeqDQV4jhGxwGykpZYQCQDzL6vFTsPCZUVQsE3JZybPutF3hpizRMtQBF1FLjy1iKmS8FLJzEFJ1qavvETZeGAYtET+eSgOtYFWJOnAxIk41ObKOI8RWKiR/JpNWr53gWI2WlSSlqHSkHlzSeF+mgyVKeo0/aAzGO7H4ZZBKGL3D1ff6RVT+xstDfDBKWNCaV4EXEbuYveNYDOlyyC5/dz5QyDyra/ZlSaoChUCrEXbNS3I74psZhQkJIGjlwQCxIoNbese4pw6Cz161geOwKFBhKSoMxcCA8GKiQX39NDAeMbvtP2Wzd9CSizpZ3JcPe1NIwSgxvUFufPV+cFPQokexgoo/3pzpAc1PKHBT1PXCCOPgawUUPr42HsaQFSq0a3XvD0nxgClLuT1u94EQQ43wVZq4eumnhDVivXGA5TsOLwxSXINuf2ggs7db3jlX687QETLx9PxCwT4HD3joDYKZyedOUPGtBbq0OI169Yao6dfiADNA/SOB+kCzkHdY9ekF03iI8wUZq/aAcs2Z927lAVpJ5crGHSwdfSu+vqYYicE5cwd3SEneWbypWAWVOUQcpZL1Ngw0zG54CLTYuEWs505gGYimU+F7QDZcpcxQSl5aQpyEvfWtt93jf4HCMBows/vAQ8Ls9aS5Jy7mfoc4jYraBmL+FKlrzC6lJIT5uG8jyi22wCtORCmcMaC2t4bszDolJCUAbydTxffEEPB9nj/wBtMM0HRQAAd6BucW8vZ4BGUAfaJSVOnR+MGSIo6VJbl5QVqw1Q065QRNNYBmXfV+vrA5kkHjEmGmAqsfgVAPKbMBQGg9AWidh0gpajtUObxIAgHwchdIveAg7XwqikgMDv4aiPFu1GzvgziATWrkZX489/KPf1VjFdv+z6cTJJSGmoqjjvQecB46Zj10066vDlmwEJPl5SU6i4Y04QiqcjBTm892sHlUau6I6EvUc4kAu2+7aPWAIp3Dixt42hZyGUaKFbEMrx3GtuMMExvP8AaBhLkXFdGHuGggiU3Gvmxh67EtUjhw8zCyQ9AC/naCTC3lur6wEX+WVvT/ujo7+XP9o8hHQG1Gr+HKl4FOVUUo9NLfuIkzRyrviNMlbz4db4AK9WsfrDMr0uaeFYOo0PH6a+0DkAJqrhTfajwDJOFJFyMpHJg2/d9IOZKJrpGYlJqbOSHatbOYaUEsFuxtlpfhpui0wOAlpLqUsqd91ADQ9awFnsNjlABShIrUM7WOpMWX/FR8RMsG/04xUYvHZEhCQaJJP5MUmxMWTilukgpZDPQkubaMBAajE7RBLJb5q+ESsFMdO/j7xiZOMbErBuCzcR9OEbHZ6qOLH36+sBbSDVvHryiwR7xXyBX6fmJgVWCjA6cYJAE6mC5oB5MNVTWEzecDWYII+sPCniMFQRCoAmZvGIeOlhST11pD1ztNK3tBBN3t7wHjHbHAFM5RQnumhOp5+Y9IyapZF9HHkeMe7bf7My55zpSM7aijfQ8o837Rdk58tXcQFAvSj8wBEVk3uNfxeDI660vDJ0hUvuLDHf+fSOlHWKJCk18vtR44Fw3GFf2gcp3O+3hq0EFQWqHfePDfBCC3363QGWvwvCma7Vru68IBGVvHpCwLP10Y6A38wjwfWGhaHD6W194ZNL163wJKvPR90B2IRQl6CsRyXFWYe1x6QVZfiR5+ggJQ6FKoBoHG6kBV4jEqQygCQKDiSSA0aTZE8ZO8GJU9S79U9YzeMw5SE1oSLWBYu1KUpEqXNOeWhB0dZNAxFQ5u9vEQGqmT5c8/DSQTlDpyuBZiSb3FIRckSlyU5u8HzFqm+gJbx4RcbLwaUo7gHCnmSTUk3fjGc7WbRmy0qZH9IKJUr6AtvGkBjtn4tS8U5F1ml9WDHe0eqbKokZmpx4R5JsDHJkTJapqg605n3E6ji0W20O1qgFJkhSgaWNOTXfSA9iw6xpBswePCtj/wATF4deWbLXlJqDpvZxrG/wHb3DzsolLeYoUQb2L8BzgNqZlaQWWa366EYDbHbUYcgLSUqdmUGo1w9+Yijxf8UElLS0FSjZIs+jm/lFV64tY0Ls/XtDHjzvYOO2hNUFqlfDlM5SXCnvmdi9NI1qNp5R/USU8d3OIiyKmp15wFeIY1NAKwKVjEr+WGbRklSC27XeKinOAOkBRuerxJNBFLsTaXxRlIZSQyk3Y1Z9d7eMWsmdoRw3wEjPQNEPaWFTNBSryMGlK0IpAdpSTlOUO7Uc+vrAecds+zqAkTEBSgKKrVPEg0I60jCAAWqGr6+MezFQchX+n8ti4Nqk3Fd0eX9pNnpkzlpTROYhKd24jgX990BBCvAb4EVQq1buR1hqvxBRMOqu6O+Jbl4wxJPM9cIKU2u1f2ghvxeA8jCQuQbzHQG7nFqDq0BGh665RKIAHXjAiYABWmndDizPu58IjzFsbBnrq/H6xJnCtKdUiOEpcfMX4fXk8BW7SxaR+ly7iwAvoP8AIQstaytI+IHzByzvQONwAa3CD4uV8ReTMEKVlylVBRnTzZQrBlYFSSVzBdiKJCVGwrc2fS3GA2ytpowyEJOeYohyd53kC3ICMd28XOnyZwQigAcVAZX9uhIYkjlwgqduKzpzJdKRVy1LVBrcJAb+6E2xtFSZQZ8pzCripcm44NWl4Dy7tVMGZGUuAmr7+PlEns32lxiT8PCy0FW/ICedYm4HYX8251e2+5No12xexKTkIAlqTc69UiVWSxeytq4p1T5MxRTqoIQlv7QkAOeNdYrNnbAmoxElC0EFSknLUKABD2+WPa5XZwggrmKVbuu1t/nBxshPxUqAGelWFhoN0XqLLanZyTPw3w1JcNR6kEauax4jtnsjjJExSUJZIUMqklqGxc2tpH0XLR3W6tEfaGy5c5LKHIxMHimzMNt6RMCcPMmTJZYutSFJ/wDcJIbhGln7R2rLLYrDJnSq5lYcZjwORwdLDfG1wuxES1MRbyi3loDNF2jD9n9oCZRMwKB/SygtPA0Dco1qe7L1LDeSacTygowqUuaCrxExU0BJBNGMBRjFoExc0JIUoDKQB3wkOXA5qL7okqxZCkq7zEkHgX1Atu3RExk1IT8SUylmWQhJppod1vOKvYW0Zqv11BGbu1JBOYOaN6BxeA20rHH9Qo3zCzQQ4oEEOKjotFHjp62BQ3y1uA5akVidp/0VEAZxcWqNz2etICdtVK0qzH5aWo4NKve45RlO32EKkpmXKS53kEAgji9CI0srGEpQ5JExLWqFCpca2ikn44T/AIiVOKEECoKimjDiUh4DBv8At+8Ka0v1+YQOCeB/eOerv4QU5KqOeEECqajd1rAXDcIUKp7N7+0A/rT7x0CfgrzjoD0Mjm3QtAlKYtobdecOSDbSvm/CBk9GCGFKWYvzEN/mBLcgOCmxuTSg8HhhD1agN+XvCTEGijpYUv5eMAuNQElKwAZhzFLuQEUeln08TANm4wLyLYKUpZapYAakE2JelKCCbTUQjMFJzppV7MbBPt+xrNkkIRn+KApQAzepS3ICo/JDZyQgSyokuo91nDuzBJFWtbWvGMx22QJiCxICaKJdKQWokEjv3JvFgrHuuqsgAyAgBZWKHOGLJRfiSTuMU/a1eeWZbksXZ3ICalJcu7e5gKv+HGJPxQmw69Y9lw0pLOzE6x4NsDEGTOQtSWfT7x7Fs3bSVIDEOeI8fYwFjtPHplIc9eGsZ7YHaKUcXkXNTmUKAnUuco8Ghdq7TkpzmYoZkiiOdHq1zSPAcROX8da0ZqLJF3FaVEB9gLnJAqQBETGTilHxEEnLXKNRr4x83YjtrjJ8v4SlqSKF0uFFtx0tGz/hr2mUlbYnETZl0oQsuAxDkUe2+HB7LgsYmYH3182+4gtBGR2hjESz8WUsMQVqSC7gAhwA9KB2GkXmzNoCZLCgXcA9ecBIxNaRm+0M/Ih1B0hQdqOlw7udxLxoFqfryjK9opzgjIsoOYFrBg54635wGcxyVLRhVpzIGVTBI+L3nbKRbKoEhzua0H2LtGbLUETXQtSqAhgA4zB3Zqa2oItZGHSZaSGWwBHfCfmS+csnukkVZhUmIs2SJxUhS0ImfNlLjuhiXyllXoqhtxgLUY1CgK0VZ2LZgSRTkPOKHGICe87sQW4J/UQLm/2iPJnqwwVLcKIBZLFR3AgoDFu8HbWHY+clMpQpmKMzm4ANQdCQFGsAsjaKET8q5rBTkKuHUMrA6b/CKDF4oJmKWklBD5BV1Eux4MT5AxCmzEqQoh8ocBRKXcmjV1pAMYXyUYhLO7udfL6wUCbOJLm/l0YUXvAlGsPF232gOy6aQijfSkKtVafv00KV6ddUgGsd0dA/D1joD0aWnf8Afd+YHNXQBmrp6QWzkGu8bi/1MR5qKVpuggNANf369YItLkaN4HT7esMUbV84do3m+urwA8RhQqpZjQ1oRWr8y7wJKUJIV8yUhgXKlOwNEilgTTdEyTJejtx4fWvvD8RLUfhhJCV5lOf1Ubu8w4fiRAH2TsMB5i5alJAOWq1KYnNVNh4ak8yfaWz5a05VAS1zEnMe6VIscpYnvNxhmKxKkBJmTChjmAST3yLBjehHCK/auImiSpLhaVgpWsJZTs1GHEDhAZjEycOFolplqVM0cskgE3ADuTXg0dtraU2VLS5RLKio9whwA4ADigY+t4hYrF5cpZsiQMx+bu7qtckl98Y7aOKUSQTcvU8294K0cnais+f9WUMVFxfvFzaxiPgNoSJZUhYB76i5GhulxXlGXViFHXRofhsOuYoAXJvu4kwGmRtfDoWoy5VFBi9flJ776PRxuhmB2mnOiYr5kqdWj1FKUqAU+MTFdhEmXnl4uUVMHSqldzvd4ze0sBNkd1VQKZhUU49WgPSsJjs0+SUKLJmKAKXdSVZV5VC39pbcTFt2Q24pMxcsJ7hWogPUIuC3JtzPHj+ztpql6qA0I0IFD6xutidpAqhGQvnChpY130cNuaCPXpm0O7mFgCfreG4KcFgrV8pa5s767vaKDA4yViETZRU/cbLV+8BlKR4+kGwom1QnKGbOHbc2XV2pXUQFrI2a/wAQpyB/lWkk6unulxbXc8ZvaWHXJWtawEhJ7uQBIZVO8HqC96M3npJE4slJocurhy9UuLWveGYvBibKU75CkhgpwzFlAmxZQtuEBgJYSSZcxRyqJCQBU0ckigqb3fhFZicYuXOVLWAoMUh01I/TTQszwzbk4yZ6fiv8MUSVBiaEOkpcjQnS/CGqxgmL+KspUbhSVFxYGngOcFQ1TBkygN3iSd/lAzMIYaD3LiCz5+Y2/NdYjkcoB0FBYjr9oGRaCBT8+mEAhHjz9ITNTq1fxBCGA3634iGLB84APiI6B5D0Y6A9MAYEeW/jweAmvl9gIkqFPfWpP59Ijz0s353nzggM3RrwqxrwPXp6GOJelzTrzhJjgGr7vQeEAaTOyh0u413Pdhr+YXZ+0JaGUoqKM+VKshcFTuumlQIZhzUB8pPnQjTlD50sAOSBlLKSKAFio0F+9V4By5aCgupE5azlzuM1ToE60HlEmXsVSJZSWUFgFnJFmq9+Md2d2UGC0kg1a2bvVKdwq29qxdzlvLyspCqBWUlgCb+T8ngPNu02x0rWDLGVCUjMVM1Mov4v4Rh8X2dmqyrBC0LUUhSXIDGj7h9o94/4agylFQHy1HBixPExX7L7OSZSQxPeoW1DqIDGlM0B5vsf+G5nIKhNS/8AaS1nB5ReYD+GhlOszAltL+BGo949DwezZKiSkDMBXQsXv4wxSkoZKUlYO8j72FYg89x+ygorSmWlkFJTlSxJLuo7xfyERdo4EpBQUpKgQhJLgEEg33gFQj1HBbMCnmlISSAPf0rFgnYiF3DpFheu/n94o+esH2e/qJRNQplKyuAzcSNdPOJCezsyTNXLWksl2UXDpBYVFhbwMe/DY6BlUUgKf6Fxyr6RX7X2bmqpgAWZN1Aix5GIrI9ktmLkTM6iCFJDEVYAAgcmTe9Y3U7CCYk6WIUGvuiCZWdaUt8rZnalKNbiPGLvBSWDEPvJ14nePvFRVL2atSCkTFBQU5b7HQwaXgVDMo0zBy1npVuI4xYzlgd3UfpG6z8vvC4QgAAtvbdWA8o7X7E7qpkkZ0BWZablKxTOBurUCl6WjOYbBlFJiWzJ+WzH7R7JiNmoSpSxq5I3i5bg8eXdqJa5E8Bb5sqmJL0eh9RAVOIQEqapTpy4wDjBZi6Abn56GBZTRoK5Ls3nBJdxyhptCpMARt8INIYhXXnBpS+8TpvofGsA1+Ijoaw4eR+0dAeiq166vA5ihc8euENJqN9+hDFKcV9ft1aCByAHre71jpiau4G/d+4h+X2/EIASxLjx3dekA9KUqYagVuH4ANUjhEk4ILOXJnUR8y6gAngG0F91jEVCbHV9OY4RZbLMxBzJALpdgW1ICDxY00YQFvhwJCUgMpTEVpX2DkikRMFjM0xctdTqGpXcpqgVEHOJlqJCnoCHOg1HO9YGJIp3xlFEpA3Crm5F4gky0uGLd4kBi9K14CHzMKFEEkkBgw4RD2YMqe8Czm1nqaeoi2wzfpsLfWAdkEvX3HmYrpc9Im/Dy1rlbcXLu1HIiXilhTDUVI04e8NwoQkFVrhy9hdibQA17QzEoTdJrusSz+HtF5g5ndfy68opZKUoWpbbvHM7/QxdYQhiBvPrFHTppYPSv3iLOw4UlmLj2iTNAy60tDEpcVNXfnU08oCrw+HUgrBNAe7qSLgF930i0wGIzgXBFHLd7yjloJqaEGhgCRkIqG1YMOdNICdiZd211reETLZnZtTb1iVKIUG6fe8JOQQm9q04XDGAqsQjvEIUwDubEPQHUNWMJ25ly1oRNVkWJIAOVTFTqV3DT5MwZ+BZ432KUChRQlypIciim3A77x5ntDDYiRMnVQvDqlqyBWQZgQQlkmrgu4G6AxcxWYklnUXIA31Ybo5ZZiISVo77+vKFmWPv5QU4phCeLQpTbqn3jhXz0gGKV4Q5KjHTEj8wmZ+tYBrK4+cdDG4x0B6MsX663QAgu1W6+8VGN7TJzESg7amkVGP27Py91QS72HRgNnMUEh1qSkW7xA5GvVIpcd2twsp+/nO5Af1tGBxs9cysxSlcy8Vk/wAoDYYv+ItGlSBzWX1ew+8QMJ2+xQUP6iU1DhmSQ7gPdNeqRkpxgTxR7p2T7SKmS1fzRBaqWyrUpJVoxrVhzMaRC5ZCsqiW0fXUBtOUfOuy9orlrBSTVgQNRmBbzj3Lspt2TMQCkpzEMSVZiVC4qBxrrEGklkgCoLC1Ln9/WJOHBD+b+Z8oCEgkkOXZxD5iCRlNBUKF6NSsRCzZIc1uH8KV+kR5agWDqZNS2pJNOIsIBiO+hYlpZQYJfd3QDxDP5QYHOlLFjq96MGbS8AWUtKlKUkfpYuXqKilqOYuElgGFKsfC8U6JYAUQwJYkjUjXyi1klkswYCgfS7e0UGkjulzpWByn9NfOnCG4Oc7ZtU35aecKlws05HQ/s/pAPmkhmq/l5wMWBUKkml/GDTyMrcHpvgHxh3a3HlvrowgJ2G7oDjw65QuKUVSlhDKUxypLgPoCRUCMp2p2mJeFWRnVlUMihcKUSAQNQH9YxC+3C5X9KYFKORKpqkd1RWQCSFa6JNNYsGo7Z7eOHTLw6ZafjTkKcFRYUAUKCzk96gbyjyzF7Ymgy5ipiMqVFPw1ETCkipICasWZzE3t32oXi5coZqspM0BISHfuh7kMbEs4jFrdRKjU74K0GDxyV0+U6PbwMSVDTTr7xm5ad8TsNtBSQEq7yfXz8IguAKX3c90IQBrApE9K7eW6C1DGAYToXG7WGuPCOV9YGpcA9xCwD453H0joAKXQhSjQluvWJc6W6KedOhAJeCOX4SjXOf8AaA4puiftUhAKT80BQYpDd2IcwfvEycQzmgitmuqgtxgI0wlRgeWJiZWm6HfCgIUksp9dOB0PnGo7DYSdNxQMgf00OFFSXDG6WA+Y6boo9n7NmYieiTKTmWssB9S+gj6W7LdlJeCwyJKakVWreo3PAVtAQ8BOFJZooPlpoGqT4iLMrqoD5miDi8C+NQBZElZpvUpA/wDqfOJUxwoDK53+5MRDJtErUHcp9tA0NlLyIDglRBIfeXJHAc4O3daw3NvoeuEPxEpJ/u0tYDdAAE5PcoNDTQuG8ImmaZiFfD+YM/mD+PEwGThtAN7Hz/ETpcsSkmYSAkBz4O54RRAxeMTLY5mQWZ+fy8DDdo7YlyEFUxaUpvnUaDNaj6xi9udp5aTMmKVkUpIEpKgpQUlzlXkHyqYkV4x5ptDbk2YtSviGuUCh+VOiqVB3GzwHt21+1sqQEEzEd4Kyq5D+0Gt2jz3E9tsVOmBQZOVIIyuKu7VJYkRkcPKK3zakHXxry9onyJJB13fY+8Fb9PaVU/CzPioQhaj/AEyL1IAzISzpAepudDHnO28YVLmArUpRU2Z6MmwA0qDSkaLAyVDSgqTyFfGkYPETXJO8v5wHFZs/XKFBhMNhiqoicMEEh1QEUK4Qin3ViVkAqNIs8Bs8zA4HpzrWApZKlpDxYStoKsa7mvT3iftCQEIbhW3h9Yp8LhypRAajvpbjAT5aiQ4NIHn0hmJlGXlKEEF2OoPF9fONViNjSQhClqMtakvRmfiLe0Bmsx3mFiy/6PH+9PlHQQ9WGZecXuX36xC2wlag7C9WOvKLXGYl6AMBEFKMx9IKzBlFQdbpA0+0ItIZgIttrrZQAGnr+0QUppXq0BHlSnLQeZIZL7+hTyibhcO5AAr114xt/wCHXZYYnEZ5geTJLnis1A5C/lAaP+EHYr+WlfzU5P8AXmDug/oR9y9Y9MMilN0PloAFKCHiAqRhAZ6zr8JCf/VMLe3pBjhAdImIHeUeCfr94INYIql4ANaFGCcWi1ywqUwVAl4MCPL/AOKvaZZmfyWGUQEB56k6kpIEvkAcx4sNDHpHaja4wuHVMpnPdlg6rNvDU8o8Qniqio5lqJK1akqJJPiSYIzmKllZzL+bfyDDyCQIDM2fR2i9nSBXjv65w6XLClEEa6WrBQ8LhR8IFq+ItDpCRYUNuFYn7NOZPwi3dcP4nSATPmOUa+0EHmzvh4ecoFylBbQOQQPVow2B2auYQwLU9dI2mID4dYN1KSPB6/Tyibs7CJTKzZWPHrdAUcrZgloAbmfpyinx9TlFRpGkxyiUt9W84o/gFSqB39vxBSbM2YpZFDHoOH2XkQCwfT69c4j9n8GlAKq0c+lPC8S8djXSEpNN/LjuZx5wRg+0Kikkuwdkj0JvxiF2elKVny3Z6+7wPGqM+aQlz+lOtvuY3XZzYnwpf/fLP4aCCo2x9kBH9RZNA7G3lrEeRnxCzMmKCEk0J3DUA7xGj22h05AWKi3hV+uMZGfhVz5oQPkSWdqAD6QRpf8Aqv8AcP8AdCRW/wDAJO8x0BAmSWUX3mnjChNATS/m0HxCQFKc/qPjU/isU+2cUwCQb6QVUYuYCp95P49IPIwtHNojypXeFOmi/wBl4QzVDcOjAWWx9iLmHJL+YhydwDOfpzj2zsnsNOFw0uUL3UdSo3JgHZDYIw8kEp/qLqrhuT4e8aMQDckKBDoVoAUtFVc/pBWhqBfnD4BGhCWrpDmjJfxD2t8OR8FJ786nEI/UfG3jAYvtftg4ueSD/RlOEDedV+NfCMxNBfhXrlFhOAQlgLUP2vFVMxDk16pVvOCI06ZTS4eLTCYegUQ1H642iolpJmUt9SA/0jVSsMWrT5W6OsBnZ0lcmcV5cyVXA484hL2wQpQ+DNcvQpZhbxjZqkMQfM9XhwwyVUUAX11gM7saeZykpMhaEuCSWalraxb7YWMoS9P368IfO2RlLoUpBH9ppVmpbjETEYOa1woV4G++xP2gKrHz3SlIFhrEjY2C/Vr1R4BIwpXNO5Jah5XjR/ACUAUvAR9qTgiUlKT85Afxim2/jClByNmV3U8i7txaC7UnjPJBPdBKmpWA4HC/HxRV+mXUajNT7DzgLLstsAS0OoOSl3bzbrfGjlzAkkEgb4jpKklVBl30Gl6+EYztNPmTFkIUwJrX6WgNsqZKmKIcOxYvv3VpFLtGfLw6TLCk/EU4Pjpw/aMzhOxs9YzFeUb3Lxf7N7LyZSs63UUuXVZ2ufWkBE/k1/3Hyjom/wDSmXvT/tP2hYCv2z8x/wDN7qjL7Q+eOjoKfL+31jX9jP8AUR/mP/kI6OgPoFUcY6OgFjhHR0Aojo6OgOEeVfxH/wCfT/4MLHQGVxthy/8A1FNLt4GOjoImbA+dHP6CNPMv5fWOjoKJireB9xDZFk9aCOjoIJK+VHj7GI+J+RXIe0LHQGe7NfKn/M+0XuK+XxPuI6OgMVt7/Vl/4xZ9l/1f5H2MJHQGi2h/yvh9VRk5PzD/ACjo6Ctns/8A0zy+phu2P+Xm/wCELHREeRR0dHRR/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data:image/jpeg;base64,/9j/4AAQSkZJRgABAQAAAQABAAD/2wCEAAkGBxQTEhUUExQWFhQXGBsaGBcYGRoYHRwbGx4YIBgXHBgYHCggGBwlHhgYITEhJSkrLi4uGR8zODMsNygtLisBCgoKDAwMFA8PFCscFBkrLCwrLCssLCwsLCssKywrNyssLDcsKywsKyw3KyssKysrKysrKysrKysrKysrKysrK//AABEIAOEA4QMBIgACEQEDEQH/xAAcAAABBQEBAQAAAAAAAAAAAAADAQIEBQYABwj/xABDEAABAgQDBQYFAgUCAgsAAAABAhEAAyExBBJBBVFhcfAGIoGRobETMsHR4ULxBxQjUnIzkhU0FiRDYnOCoqOywtL/xAAVAQEBAAAAAAAAAAAAAAAAAAAAAf/EABcRAQEBAQAAAAAAAAAAAAAAAAABESH/2gAMAwEAAhEDEQA/AFKbDry9IRSbVsL+2kHy2gZTWIA5jbTfwh6Bpp194coC3Dpoa5r5ft6QDFIJ36fn2eBLG/qsSpieIoN/rEaekAvYaDzhQAmn3F7a9XhxS7V6POEJ3u7068oRXhd7e8IGE3rdm33eI0wHW/VD6QVStwLffSCqw6lqy0BZ600txo0UQZY68RHA15cLv16RYnZc1wMrk1Dgi1+QqIkyezSyQ5uDaz13nfAUMw1hgPe9PGrxd47sxNl5Q5JNCEgvzfdEPamxpsm4cAXY8TUgdNAQwrx+zK68IVK3vEZK2Ls7Q9HEODffzEEPCt3l5wiSWr1ThDCSKddVhUzOuuUA5ajrzhER2lYak67/AG1gCqVqef2hqkdXjkqNt/V4RqU0gESa06t63gks76OR16ekCUsuSN3u8OSX5uBX34b4AhX7vAwojWr/ALRxu3VqVMJXTWAeJWtd34gbsPvXXeamDOMvHn10YEtJZ6wDKbxHQ3Mnh5R0BsiRX2hUlg5Bp9YGoeX7faFJN+n8fGChzFGo4Xjvh09+j1eOUA/D3FvtHISQ9PXygh8tQrSz+4iNiD5wSZNJ59fmATS714wA3pWp3DrjCF/Ab4dlcUrWATErWrLKGZQLkAOQBrWkBPwezAplBQHeqDQV4jhGxwGykpZYQCQDzL6vFTsPCZUVQsE3JZybPutF3hpizRMtQBF1FLjy1iKmS8FLJzEFJ1qavvETZeGAYtET+eSgOtYFWJOnAxIk41ObKOI8RWKiR/JpNWr53gWI2WlSSlqHSkHlzSeF+mgyVKeo0/aAzGO7H4ZZBKGL3D1ff6RVT+xstDfDBKWNCaV4EXEbuYveNYDOlyyC5/dz5QyDyra/ZlSaoChUCrEXbNS3I74psZhQkJIGjlwQCxIoNbese4pw6Cz161geOwKFBhKSoMxcCA8GKiQX39NDAeMbvtP2Wzd9CSizpZ3JcPe1NIwSgxvUFufPV+cFPQokexgoo/3pzpAc1PKHBT1PXCCOPgawUUPr42HsaQFSq0a3XvD0nxgClLuT1u94EQQ43wVZq4eumnhDVivXGA5TsOLwxSXINuf2ggs7db3jlX687QETLx9PxCwT4HD3joDYKZyedOUPGtBbq0OI169Yao6dfiADNA/SOB+kCzkHdY9ekF03iI8wUZq/aAcs2Z927lAVpJ5crGHSwdfSu+vqYYicE5cwd3SEneWbypWAWVOUQcpZL1Ngw0zG54CLTYuEWs505gGYimU+F7QDZcpcxQSl5aQpyEvfWtt93jf4HCMBows/vAQ8Ls9aS5Jy7mfoc4jYraBmL+FKlrzC6lJIT5uG8jyi22wCtORCmcMaC2t4bszDolJCUAbydTxffEEPB9nj/wBtMM0HRQAAd6BucW8vZ4BGUAfaJSVOnR+MGSIo6VJbl5QVqw1Q065QRNNYBmXfV+vrA5kkHjEmGmAqsfgVAPKbMBQGg9AWidh0gpajtUObxIAgHwchdIveAg7XwqikgMDv4aiPFu1GzvgziATWrkZX489/KPf1VjFdv+z6cTJJSGmoqjjvQecB46Zj10066vDlmwEJPl5SU6i4Y04QiqcjBTm892sHlUau6I6EvUc4kAu2+7aPWAIp3Dixt42hZyGUaKFbEMrx3GtuMMExvP8AaBhLkXFdGHuGggiU3Gvmxh67EtUjhw8zCyQ9AC/naCTC3lur6wEX+WVvT/ujo7+XP9o8hHQG1Gr+HKl4FOVUUo9NLfuIkzRyrviNMlbz4db4AK9WsfrDMr0uaeFYOo0PH6a+0DkAJqrhTfajwDJOFJFyMpHJg2/d9IOZKJrpGYlJqbOSHatbOYaUEsFuxtlpfhpui0wOAlpLqUsqd91ADQ9awFnsNjlABShIrUM7WOpMWX/FR8RMsG/04xUYvHZEhCQaJJP5MUmxMWTilukgpZDPQkubaMBAajE7RBLJb5q+ESsFMdO/j7xiZOMbErBuCzcR9OEbHZ6qOLH36+sBbSDVvHryiwR7xXyBX6fmJgVWCjA6cYJAE6mC5oB5MNVTWEzecDWYII+sPCniMFQRCoAmZvGIeOlhST11pD1ztNK3tBBN3t7wHjHbHAFM5RQnumhOp5+Y9IyapZF9HHkeMe7bf7My55zpSM7aijfQ8o837Rdk58tXcQFAvSj8wBEVk3uNfxeDI660vDJ0hUvuLDHf+fSOlHWKJCk18vtR44Fw3GFf2gcp3O+3hq0EFQWqHfePDfBCC3363QGWvwvCma7Vru68IBGVvHpCwLP10Y6A38wjwfWGhaHD6W194ZNL163wJKvPR90B2IRQl6CsRyXFWYe1x6QVZfiR5+ggJQ6FKoBoHG6kBV4jEqQygCQKDiSSA0aTZE8ZO8GJU9S79U9YzeMw5SE1oSLWBYu1KUpEqXNOeWhB0dZNAxFQ5u9vEQGqmT5c8/DSQTlDpyuBZiSb3FIRckSlyU5u8HzFqm+gJbx4RcbLwaUo7gHCnmSTUk3fjGc7WbRmy0qZH9IKJUr6AtvGkBjtn4tS8U5F1ml9WDHe0eqbKokZmpx4R5JsDHJkTJapqg605n3E6ji0W20O1qgFJkhSgaWNOTXfSA9iw6xpBswePCtj/wATF4deWbLXlJqDpvZxrG/wHb3DzsolLeYoUQb2L8BzgNqZlaQWWa366EYDbHbUYcgLSUqdmUGo1w9+Yijxf8UElLS0FSjZIs+jm/lFV64tY0Ls/XtDHjzvYOO2hNUFqlfDlM5SXCnvmdi9NI1qNp5R/USU8d3OIiyKmp15wFeIY1NAKwKVjEr+WGbRklSC27XeKinOAOkBRuerxJNBFLsTaXxRlIZSQyk3Y1Z9d7eMWsmdoRw3wEjPQNEPaWFTNBSryMGlK0IpAdpSTlOUO7Uc+vrAecds+zqAkTEBSgKKrVPEg0I60jCAAWqGr6+MezFQchX+n8ti4Nqk3Fd0eX9pNnpkzlpTROYhKd24jgX990BBCvAb4EVQq1buR1hqvxBRMOqu6O+Jbl4wxJPM9cIKU2u1f2ghvxeA8jCQuQbzHQG7nFqDq0BGh665RKIAHXjAiYABWmndDizPu58IjzFsbBnrq/H6xJnCtKdUiOEpcfMX4fXk8BW7SxaR+ly7iwAvoP8AIQstaytI+IHzByzvQONwAa3CD4uV8ReTMEKVlylVBRnTzZQrBlYFSSVzBdiKJCVGwrc2fS3GA2ytpowyEJOeYohyd53kC3ICMd28XOnyZwQigAcVAZX9uhIYkjlwgqduKzpzJdKRVy1LVBrcJAb+6E2xtFSZQZ8pzCripcm44NWl4Dy7tVMGZGUuAmr7+PlEns32lxiT8PCy0FW/ICedYm4HYX8251e2+5No12xexKTkIAlqTc69UiVWSxeytq4p1T5MxRTqoIQlv7QkAOeNdYrNnbAmoxElC0EFSknLUKABD2+WPa5XZwggrmKVbuu1t/nBxshPxUqAGelWFhoN0XqLLanZyTPw3w1JcNR6kEauax4jtnsjjJExSUJZIUMqklqGxc2tpH0XLR3W6tEfaGy5c5LKHIxMHimzMNt6RMCcPMmTJZYutSFJ/wDcJIbhGln7R2rLLYrDJnSq5lYcZjwORwdLDfG1wuxES1MRbyi3loDNF2jD9n9oCZRMwKB/SygtPA0Dco1qe7L1LDeSacTygowqUuaCrxExU0BJBNGMBRjFoExc0JIUoDKQB3wkOXA5qL7okqxZCkq7zEkHgX1Atu3RExk1IT8SUylmWQhJppod1vOKvYW0Zqv11BGbu1JBOYOaN6BxeA20rHH9Qo3zCzQQ4oEEOKjotFHjp62BQ3y1uA5akVidp/0VEAZxcWqNz2etICdtVK0qzH5aWo4NKve45RlO32EKkpmXKS53kEAgji9CI0srGEpQ5JExLWqFCpca2ikn44T/AIiVOKEECoKimjDiUh4DBv8At+8Ka0v1+YQOCeB/eOerv4QU5KqOeEECqajd1rAXDcIUKp7N7+0A/rT7x0CfgrzjoD0Mjm3QtAlKYtobdecOSDbSvm/CBk9GCGFKWYvzEN/mBLcgOCmxuTSg8HhhD1agN+XvCTEGijpYUv5eMAuNQElKwAZhzFLuQEUeln08TANm4wLyLYKUpZapYAakE2JelKCCbTUQjMFJzppV7MbBPt+xrNkkIRn+KApQAzepS3ICo/JDZyQgSyokuo91nDuzBJFWtbWvGMx22QJiCxICaKJdKQWokEjv3JvFgrHuuqsgAyAgBZWKHOGLJRfiSTuMU/a1eeWZbksXZ3ICalJcu7e5gKv+HGJPxQmw69Y9lw0pLOzE6x4NsDEGTOQtSWfT7x7Fs3bSVIDEOeI8fYwFjtPHplIc9eGsZ7YHaKUcXkXNTmUKAnUuco8Ghdq7TkpzmYoZkiiOdHq1zSPAcROX8da0ZqLJF3FaVEB9gLnJAqQBETGTilHxEEnLXKNRr4x83YjtrjJ8v4SlqSKF0uFFtx0tGz/hr2mUlbYnETZl0oQsuAxDkUe2+HB7LgsYmYH3182+4gtBGR2hjESz8WUsMQVqSC7gAhwA9KB2GkXmzNoCZLCgXcA9ecBIxNaRm+0M/Ih1B0hQdqOlw7udxLxoFqfryjK9opzgjIsoOYFrBg54635wGcxyVLRhVpzIGVTBI+L3nbKRbKoEhzua0H2LtGbLUETXQtSqAhgA4zB3Zqa2oItZGHSZaSGWwBHfCfmS+csnukkVZhUmIs2SJxUhS0ImfNlLjuhiXyllXoqhtxgLUY1CgK0VZ2LZgSRTkPOKHGICe87sQW4J/UQLm/2iPJnqwwVLcKIBZLFR3AgoDFu8HbWHY+clMpQpmKMzm4ANQdCQFGsAsjaKET8q5rBTkKuHUMrA6b/CKDF4oJmKWklBD5BV1Eux4MT5AxCmzEqQoh8ocBRKXcmjV1pAMYXyUYhLO7udfL6wUCbOJLm/l0YUXvAlGsPF232gOy6aQijfSkKtVafv00KV6ddUgGsd0dA/D1joD0aWnf8Afd+YHNXQBmrp6QWzkGu8bi/1MR5qKVpuggNANf369YItLkaN4HT7esMUbV84do3m+urwA8RhQqpZjQ1oRWr8y7wJKUJIV8yUhgXKlOwNEilgTTdEyTJejtx4fWvvD8RLUfhhJCV5lOf1Ubu8w4fiRAH2TsMB5i5alJAOWq1KYnNVNh4ak8yfaWz5a05VAS1zEnMe6VIscpYnvNxhmKxKkBJmTChjmAST3yLBjehHCK/auImiSpLhaVgpWsJZTs1GHEDhAZjEycOFolplqVM0cskgE3ADuTXg0dtraU2VLS5RLKio9whwA4ADigY+t4hYrF5cpZsiQMx+bu7qtckl98Y7aOKUSQTcvU8294K0cnais+f9WUMVFxfvFzaxiPgNoSJZUhYB76i5GhulxXlGXViFHXRofhsOuYoAXJvu4kwGmRtfDoWoy5VFBi9flJ776PRxuhmB2mnOiYr5kqdWj1FKUqAU+MTFdhEmXnl4uUVMHSqldzvd4ze0sBNkd1VQKZhUU49WgPSsJjs0+SUKLJmKAKXdSVZV5VC39pbcTFt2Q24pMxcsJ7hWogPUIuC3JtzPHj+ztpql6qA0I0IFD6xutidpAqhGQvnChpY130cNuaCPXpm0O7mFgCfreG4KcFgrV8pa5s767vaKDA4yViETZRU/cbLV+8BlKR4+kGwom1QnKGbOHbc2XV2pXUQFrI2a/wAQpyB/lWkk6unulxbXc8ZvaWHXJWtawEhJ7uQBIZVO8HqC96M3npJE4slJocurhy9UuLWveGYvBibKU75CkhgpwzFlAmxZQtuEBgJYSSZcxRyqJCQBU0ckigqb3fhFZicYuXOVLWAoMUh01I/TTQszwzbk4yZ6fiv8MUSVBiaEOkpcjQnS/CGqxgmL+KspUbhSVFxYGngOcFQ1TBkygN3iSd/lAzMIYaD3LiCz5+Y2/NdYjkcoB0FBYjr9oGRaCBT8+mEAhHjz9ITNTq1fxBCGA3634iGLB84APiI6B5D0Y6A9MAYEeW/jweAmvl9gIkqFPfWpP59Ijz0s353nzggM3RrwqxrwPXp6GOJelzTrzhJjgGr7vQeEAaTOyh0u413Pdhr+YXZ+0JaGUoqKM+VKshcFTuumlQIZhzUB8pPnQjTlD50sAOSBlLKSKAFio0F+9V4By5aCgupE5azlzuM1ToE60HlEmXsVSJZSWUFgFnJFmq9+Md2d2UGC0kg1a2bvVKdwq29qxdzlvLyspCqBWUlgCb+T8ngPNu02x0rWDLGVCUjMVM1Mov4v4Rh8X2dmqyrBC0LUUhSXIDGj7h9o94/4agylFQHy1HBixPExX7L7OSZSQxPeoW1DqIDGlM0B5vsf+G5nIKhNS/8AaS1nB5ReYD+GhlOszAltL+BGo949DwezZKiSkDMBXQsXv4wxSkoZKUlYO8j72FYg89x+ygorSmWlkFJTlSxJLuo7xfyERdo4EpBQUpKgQhJLgEEg33gFQj1HBbMCnmlISSAPf0rFgnYiF3DpFheu/n94o+esH2e/qJRNQplKyuAzcSNdPOJCezsyTNXLWksl2UXDpBYVFhbwMe/DY6BlUUgKf6Fxyr6RX7X2bmqpgAWZN1Aix5GIrI9ktmLkTM6iCFJDEVYAAgcmTe9Y3U7CCYk6WIUGvuiCZWdaUt8rZnalKNbiPGLvBSWDEPvJ14nePvFRVL2atSCkTFBQU5b7HQwaXgVDMo0zBy1npVuI4xYzlgd3UfpG6z8vvC4QgAAtvbdWA8o7X7E7qpkkZ0BWZablKxTOBurUCl6WjOYbBlFJiWzJ+WzH7R7JiNmoSpSxq5I3i5bg8eXdqJa5E8Bb5sqmJL0eh9RAVOIQEqapTpy4wDjBZi6Abn56GBZTRoK5Ls3nBJdxyhptCpMARt8INIYhXXnBpS+8TpvofGsA1+Ijoaw4eR+0dAeiq166vA5ihc8euENJqN9+hDFKcV9ft1aCByAHre71jpiau4G/d+4h+X2/EIASxLjx3dekA9KUqYagVuH4ANUjhEk4ILOXJnUR8y6gAngG0F91jEVCbHV9OY4RZbLMxBzJALpdgW1ICDxY00YQFvhwJCUgMpTEVpX2DkikRMFjM0xctdTqGpXcpqgVEHOJlqJCnoCHOg1HO9YGJIp3xlFEpA3Crm5F4gky0uGLd4kBi9K14CHzMKFEEkkBgw4RD2YMqe8Czm1nqaeoi2wzfpsLfWAdkEvX3HmYrpc9Im/Dy1rlbcXLu1HIiXilhTDUVI04e8NwoQkFVrhy9hdibQA17QzEoTdJrusSz+HtF5g5ndfy68opZKUoWpbbvHM7/QxdYQhiBvPrFHTppYPSv3iLOw4UlmLj2iTNAy60tDEpcVNXfnU08oCrw+HUgrBNAe7qSLgF930i0wGIzgXBFHLd7yjloJqaEGhgCRkIqG1YMOdNICdiZd211reETLZnZtTb1iVKIUG6fe8JOQQm9q04XDGAqsQjvEIUwDubEPQHUNWMJ25ly1oRNVkWJIAOVTFTqV3DT5MwZ+BZ432KUChRQlypIciim3A77x5ntDDYiRMnVQvDqlqyBWQZgQQlkmrgu4G6AxcxWYklnUXIA31Ybo5ZZiISVo77+vKFmWPv5QU4phCeLQpTbqn3jhXz0gGKV4Q5KjHTEj8wmZ+tYBrK4+cdDG4x0B6MsX663QAgu1W6+8VGN7TJzESg7amkVGP27Py91QS72HRgNnMUEh1qSkW7xA5GvVIpcd2twsp+/nO5Af1tGBxs9cysxSlcy8Vk/wAoDYYv+ItGlSBzWX1ew+8QMJ2+xQUP6iU1DhmSQ7gPdNeqRkpxgTxR7p2T7SKmS1fzRBaqWyrUpJVoxrVhzMaRC5ZCsqiW0fXUBtOUfOuy9orlrBSTVgQNRmBbzj3Lspt2TMQCkpzEMSVZiVC4qBxrrEGklkgCoLC1Ln9/WJOHBD+b+Z8oCEgkkOXZxD5iCRlNBUKF6NSsRCzZIc1uH8KV+kR5agWDqZNS2pJNOIsIBiO+hYlpZQYJfd3QDxDP5QYHOlLFjq96MGbS8AWUtKlKUkfpYuXqKilqOYuElgGFKsfC8U6JYAUQwJYkjUjXyi1klkswYCgfS7e0UGkjulzpWByn9NfOnCG4Oc7ZtU35aecKlws05HQ/s/pAPmkhmq/l5wMWBUKkml/GDTyMrcHpvgHxh3a3HlvrowgJ2G7oDjw65QuKUVSlhDKUxypLgPoCRUCMp2p2mJeFWRnVlUMihcKUSAQNQH9YxC+3C5X9KYFKORKpqkd1RWQCSFa6JNNYsGo7Z7eOHTLw6ZafjTkKcFRYUAUKCzk96gbyjyzF7Ymgy5ipiMqVFPw1ETCkipICasWZzE3t32oXi5coZqspM0BISHfuh7kMbEs4jFrdRKjU74K0GDxyV0+U6PbwMSVDTTr7xm5ad8TsNtBSQEq7yfXz8IguAKX3c90IQBrApE9K7eW6C1DGAYToXG7WGuPCOV9YGpcA9xCwD453H0joAKXQhSjQluvWJc6W6KedOhAJeCOX4SjXOf8AaA4puiftUhAKT80BQYpDd2IcwfvEycQzmgitmuqgtxgI0wlRgeWJiZWm6HfCgIUksp9dOB0PnGo7DYSdNxQMgf00OFFSXDG6WA+Y6boo9n7NmYieiTKTmWssB9S+gj6W7LdlJeCwyJKakVWreo3PAVtAQ8BOFJZooPlpoGqT4iLMrqoD5miDi8C+NQBZElZpvUpA/wDqfOJUxwoDK53+5MRDJtErUHcp9tA0NlLyIDglRBIfeXJHAc4O3daw3NvoeuEPxEpJ/u0tYDdAAE5PcoNDTQuG8ImmaZiFfD+YM/mD+PEwGThtAN7Hz/ETpcsSkmYSAkBz4O54RRAxeMTLY5mQWZ+fy8DDdo7YlyEFUxaUpvnUaDNaj6xi9udp5aTMmKVkUpIEpKgpQUlzlXkHyqYkV4x5ptDbk2YtSviGuUCh+VOiqVB3GzwHt21+1sqQEEzEd4Kyq5D+0Gt2jz3E9tsVOmBQZOVIIyuKu7VJYkRkcPKK3zakHXxry9onyJJB13fY+8Fb9PaVU/CzPioQhaj/AEyL1IAzISzpAepudDHnO28YVLmArUpRU2Z6MmwA0qDSkaLAyVDSgqTyFfGkYPETXJO8v5wHFZs/XKFBhMNhiqoicMEEh1QEUK4Qin3ViVkAqNIs8Bs8zA4HpzrWApZKlpDxYStoKsa7mvT3iftCQEIbhW3h9Yp8LhypRAajvpbjAT5aiQ4NIHn0hmJlGXlKEEF2OoPF9fONViNjSQhClqMtakvRmfiLe0Bmsx3mFiy/6PH+9PlHQQ9WGZecXuX36xC2wlag7C9WOvKLXGYl6AMBEFKMx9IKzBlFQdbpA0+0ItIZgIttrrZQAGnr+0QUppXq0BHlSnLQeZIZL7+hTyibhcO5AAr114xt/wCHXZYYnEZ5geTJLnis1A5C/lAaP+EHYr+WlfzU5P8AXmDug/oR9y9Y9MMilN0PloAFKCHiAqRhAZ6zr8JCf/VMLe3pBjhAdImIHeUeCfr94INYIql4ANaFGCcWi1ywqUwVAl4MCPL/AOKvaZZmfyWGUQEB56k6kpIEvkAcx4sNDHpHaja4wuHVMpnPdlg6rNvDU8o8Qniqio5lqJK1akqJJPiSYIzmKllZzL+bfyDDyCQIDM2fR2i9nSBXjv65w6XLClEEa6WrBQ8LhR8IFq+ItDpCRYUNuFYn7NOZPwi3dcP4nSATPmOUa+0EHmzvh4ecoFylBbQOQQPVow2B2auYQwLU9dI2mID4dYN1KSPB6/Tyibs7CJTKzZWPHrdAUcrZgloAbmfpyinx9TlFRpGkxyiUt9W84o/gFSqB39vxBSbM2YpZFDHoOH2XkQCwfT69c4j9n8GlAKq0c+lPC8S8djXSEpNN/LjuZx5wRg+0Kikkuwdkj0JvxiF2elKVny3Z6+7wPGqM+aQlz+lOtvuY3XZzYnwpf/fLP4aCCo2x9kBH9RZNA7G3lrEeRnxCzMmKCEk0J3DUA7xGj22h05AWKi3hV+uMZGfhVz5oQPkSWdqAD6QRpf8Aqv8AcP8AdCRW/wDAJO8x0BAmSWUX3mnjChNATS/m0HxCQFKc/qPjU/isU+2cUwCQb6QVUYuYCp95P49IPIwtHNojypXeFOmi/wBl4QzVDcOjAWWx9iLmHJL+YhydwDOfpzj2zsnsNOFw0uUL3UdSo3JgHZDYIw8kEp/qLqrhuT4e8aMQDckKBDoVoAUtFVc/pBWhqBfnD4BGhCWrpDmjJfxD2t8OR8FJ786nEI/UfG3jAYvtftg4ueSD/RlOEDedV+NfCMxNBfhXrlFhOAQlgLUP2vFVMxDk16pVvOCI06ZTS4eLTCYegUQ1H642iolpJmUt9SA/0jVSsMWrT5W6OsBnZ0lcmcV5cyVXA484hL2wQpQ+DNcvQpZhbxjZqkMQfM9XhwwyVUUAX11gM7saeZykpMhaEuCSWalraxb7YWMoS9P368IfO2RlLoUpBH9ppVmpbjETEYOa1woV4G++xP2gKrHz3SlIFhrEjY2C/Vr1R4BIwpXNO5Jah5XjR/ACUAUvAR9qTgiUlKT85Afxim2/jClByNmV3U8i7txaC7UnjPJBPdBKmpWA4HC/HxRV+mXUajNT7DzgLLstsAS0OoOSl3bzbrfGjlzAkkEgb4jpKklVBl30Gl6+EYztNPmTFkIUwJrX6WgNsqZKmKIcOxYvv3VpFLtGfLw6TLCk/EU4Pjpw/aMzhOxs9YzFeUb3Lxf7N7LyZSs63UUuXVZ2ufWkBE/k1/3Hyjom/wDSmXvT/tP2hYCv2z8x/wDN7qjL7Q+eOjoKfL+31jX9jP8AUR/mP/kI6OgPoFUcY6OgFjhHR0Aojo6OgOEeVfxH/wCfT/4MLHQGVxthy/8A1FNLt4GOjoImbA+dHP6CNPMv5fWOjoKJireB9xDZFk9aCOjoIJK+VHj7GI+J+RXIe0LHQGe7NfKn/M+0XuK+XxPuI6OgMVt7/Vl/4xZ9l/1f5H2MJHQGi2h/yvh9VRk5PzD/ACjo6Ctns/8A0zy+phu2P+Xm/wCELHREeRR0dHRR/9k="/>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6" descr="data:image/jpeg;base64,/9j/4AAQSkZJRgABAQAAAQABAAD/2wCEAAkGBxQTEhUUExQWFhQXGBsaGBcYGRoYHRwbGx4YIBgXHBgYHCggGBwlHhgYITEhJSkrLi4uGR8zODMsNygtLisBCgoKDAwMFA8PFCscFBkrLCwrLCssLCwsLCssKywrNyssLDcsKywsKyw3KyssKysrKysrKysrKysrKysrKysrK//AABEIAOEA4QMBIgACEQEDEQH/xAAcAAABBQEBAQAAAAAAAAAAAAADAQIEBQYABwj/xABDEAABAgQDBQYFAgUCAgsAAAABAhEAAyExBBJBBVFhcfAGIoGRobETMsHR4ULxBxQjUnIzkhU0FiRDYnOCoqOywtL/xAAVAQEBAAAAAAAAAAAAAAAAAAAAAf/EABcRAQEBAQAAAAAAAAAAAAAAAAABESH/2gAMAwEAAhEDEQA/AFKbDry9IRSbVsL+2kHy2gZTWIA5jbTfwh6Bpp194coC3Dpoa5r5ft6QDFIJ36fn2eBLG/qsSpieIoN/rEaekAvYaDzhQAmn3F7a9XhxS7V6POEJ3u7068oRXhd7e8IGE3rdm33eI0wHW/VD6QVStwLffSCqw6lqy0BZ600txo0UQZY68RHA15cLv16RYnZc1wMrk1Dgi1+QqIkyezSyQ5uDaz13nfAUMw1hgPe9PGrxd47sxNl5Q5JNCEgvzfdEPamxpsm4cAXY8TUgdNAQwrx+zK68IVK3vEZK2Ls7Q9HEODffzEEPCt3l5wiSWr1ThDCSKddVhUzOuuUA5ajrzhER2lYak67/AG1gCqVqef2hqkdXjkqNt/V4RqU0gESa06t63gks76OR16ekCUsuSN3u8OSX5uBX34b4AhX7vAwojWr/ALRxu3VqVMJXTWAeJWtd34gbsPvXXeamDOMvHn10YEtJZ6wDKbxHQ3Mnh5R0BsiRX2hUlg5Bp9YGoeX7faFJN+n8fGChzFGo4Xjvh09+j1eOUA/D3FvtHISQ9PXygh8tQrSz+4iNiD5wSZNJ59fmATS714wA3pWp3DrjCF/Ab4dlcUrWATErWrLKGZQLkAOQBrWkBPwezAplBQHeqDQV4jhGxwGykpZYQCQDzL6vFTsPCZUVQsE3JZybPutF3hpizRMtQBF1FLjy1iKmS8FLJzEFJ1qavvETZeGAYtET+eSgOtYFWJOnAxIk41ObKOI8RWKiR/JpNWr53gWI2WlSSlqHSkHlzSeF+mgyVKeo0/aAzGO7H4ZZBKGL3D1ff6RVT+xstDfDBKWNCaV4EXEbuYveNYDOlyyC5/dz5QyDyra/ZlSaoChUCrEXbNS3I74psZhQkJIGjlwQCxIoNbese4pw6Cz161geOwKFBhKSoMxcCA8GKiQX39NDAeMbvtP2Wzd9CSizpZ3JcPe1NIwSgxvUFufPV+cFPQokexgoo/3pzpAc1PKHBT1PXCCOPgawUUPr42HsaQFSq0a3XvD0nxgClLuT1u94EQQ43wVZq4eumnhDVivXGA5TsOLwxSXINuf2ggs7db3jlX687QETLx9PxCwT4HD3joDYKZyedOUPGtBbq0OI169Yao6dfiADNA/SOB+kCzkHdY9ekF03iI8wUZq/aAcs2Z927lAVpJ5crGHSwdfSu+vqYYicE5cwd3SEneWbypWAWVOUQcpZL1Ngw0zG54CLTYuEWs505gGYimU+F7QDZcpcxQSl5aQpyEvfWtt93jf4HCMBows/vAQ8Ls9aS5Jy7mfoc4jYraBmL+FKlrzC6lJIT5uG8jyi22wCtORCmcMaC2t4bszDolJCUAbydTxffEEPB9nj/wBtMM0HRQAAd6BucW8vZ4BGUAfaJSVOnR+MGSIo6VJbl5QVqw1Q065QRNNYBmXfV+vrA5kkHjEmGmAqsfgVAPKbMBQGg9AWidh0gpajtUObxIAgHwchdIveAg7XwqikgMDv4aiPFu1GzvgziATWrkZX489/KPf1VjFdv+z6cTJJSGmoqjjvQecB46Zj10066vDlmwEJPl5SU6i4Y04QiqcjBTm892sHlUau6I6EvUc4kAu2+7aPWAIp3Dixt42hZyGUaKFbEMrx3GtuMMExvP8AaBhLkXFdGHuGggiU3Gvmxh67EtUjhw8zCyQ9AC/naCTC3lur6wEX+WVvT/ujo7+XP9o8hHQG1Gr+HKl4FOVUUo9NLfuIkzRyrviNMlbz4db4AK9WsfrDMr0uaeFYOo0PH6a+0DkAJqrhTfajwDJOFJFyMpHJg2/d9IOZKJrpGYlJqbOSHatbOYaUEsFuxtlpfhpui0wOAlpLqUsqd91ADQ9awFnsNjlABShIrUM7WOpMWX/FR8RMsG/04xUYvHZEhCQaJJP5MUmxMWTilukgpZDPQkubaMBAajE7RBLJb5q+ESsFMdO/j7xiZOMbErBuCzcR9OEbHZ6qOLH36+sBbSDVvHryiwR7xXyBX6fmJgVWCjA6cYJAE6mC5oB5MNVTWEzecDWYII+sPCniMFQRCoAmZvGIeOlhST11pD1ztNK3tBBN3t7wHjHbHAFM5RQnumhOp5+Y9IyapZF9HHkeMe7bf7My55zpSM7aijfQ8o837Rdk58tXcQFAvSj8wBEVk3uNfxeDI660vDJ0hUvuLDHf+fSOlHWKJCk18vtR44Fw3GFf2gcp3O+3hq0EFQWqHfePDfBCC3363QGWvwvCma7Vru68IBGVvHpCwLP10Y6A38wjwfWGhaHD6W194ZNL163wJKvPR90B2IRQl6CsRyXFWYe1x6QVZfiR5+ggJQ6FKoBoHG6kBV4jEqQygCQKDiSSA0aTZE8ZO8GJU9S79U9YzeMw5SE1oSLWBYu1KUpEqXNOeWhB0dZNAxFQ5u9vEQGqmT5c8/DSQTlDpyuBZiSb3FIRckSlyU5u8HzFqm+gJbx4RcbLwaUo7gHCnmSTUk3fjGc7WbRmy0qZH9IKJUr6AtvGkBjtn4tS8U5F1ml9WDHe0eqbKokZmpx4R5JsDHJkTJapqg605n3E6ji0W20O1qgFJkhSgaWNOTXfSA9iw6xpBswePCtj/wATF4deWbLXlJqDpvZxrG/wHb3DzsolLeYoUQb2L8BzgNqZlaQWWa366EYDbHbUYcgLSUqdmUGo1w9+Yijxf8UElLS0FSjZIs+jm/lFV64tY0Ls/XtDHjzvYOO2hNUFqlfDlM5SXCnvmdi9NI1qNp5R/USU8d3OIiyKmp15wFeIY1NAKwKVjEr+WGbRklSC27XeKinOAOkBRuerxJNBFLsTaXxRlIZSQyk3Y1Z9d7eMWsmdoRw3wEjPQNEPaWFTNBSryMGlK0IpAdpSTlOUO7Uc+vrAecds+zqAkTEBSgKKrVPEg0I60jCAAWqGr6+MezFQchX+n8ti4Nqk3Fd0eX9pNnpkzlpTROYhKd24jgX990BBCvAb4EVQq1buR1hqvxBRMOqu6O+Jbl4wxJPM9cIKU2u1f2ghvxeA8jCQuQbzHQG7nFqDq0BGh665RKIAHXjAiYABWmndDizPu58IjzFsbBnrq/H6xJnCtKdUiOEpcfMX4fXk8BW7SxaR+ly7iwAvoP8AIQstaytI+IHzByzvQONwAa3CD4uV8ReTMEKVlylVBRnTzZQrBlYFSSVzBdiKJCVGwrc2fS3GA2ytpowyEJOeYohyd53kC3ICMd28XOnyZwQigAcVAZX9uhIYkjlwgqduKzpzJdKRVy1LVBrcJAb+6E2xtFSZQZ8pzCripcm44NWl4Dy7tVMGZGUuAmr7+PlEns32lxiT8PCy0FW/ICedYm4HYX8251e2+5No12xexKTkIAlqTc69UiVWSxeytq4p1T5MxRTqoIQlv7QkAOeNdYrNnbAmoxElC0EFSknLUKABD2+WPa5XZwggrmKVbuu1t/nBxshPxUqAGelWFhoN0XqLLanZyTPw3w1JcNR6kEauax4jtnsjjJExSUJZIUMqklqGxc2tpH0XLR3W6tEfaGy5c5LKHIxMHimzMNt6RMCcPMmTJZYutSFJ/wDcJIbhGln7R2rLLYrDJnSq5lYcZjwORwdLDfG1wuxES1MRbyi3loDNF2jD9n9oCZRMwKB/SygtPA0Dco1qe7L1LDeSacTygowqUuaCrxExU0BJBNGMBRjFoExc0JIUoDKQB3wkOXA5qL7okqxZCkq7zEkHgX1Atu3RExk1IT8SUylmWQhJppod1vOKvYW0Zqv11BGbu1JBOYOaN6BxeA20rHH9Qo3zCzQQ4oEEOKjotFHjp62BQ3y1uA5akVidp/0VEAZxcWqNz2etICdtVK0qzH5aWo4NKve45RlO32EKkpmXKS53kEAgji9CI0srGEpQ5JExLWqFCpca2ikn44T/AIiVOKEECoKimjDiUh4DBv8At+8Ka0v1+YQOCeB/eOerv4QU5KqOeEECqajd1rAXDcIUKp7N7+0A/rT7x0CfgrzjoD0Mjm3QtAlKYtobdecOSDbSvm/CBk9GCGFKWYvzEN/mBLcgOCmxuTSg8HhhD1agN+XvCTEGijpYUv5eMAuNQElKwAZhzFLuQEUeln08TANm4wLyLYKUpZapYAakE2JelKCCbTUQjMFJzppV7MbBPt+xrNkkIRn+KApQAzepS3ICo/JDZyQgSyokuo91nDuzBJFWtbWvGMx22QJiCxICaKJdKQWokEjv3JvFgrHuuqsgAyAgBZWKHOGLJRfiSTuMU/a1eeWZbksXZ3ICalJcu7e5gKv+HGJPxQmw69Y9lw0pLOzE6x4NsDEGTOQtSWfT7x7Fs3bSVIDEOeI8fYwFjtPHplIc9eGsZ7YHaKUcXkXNTmUKAnUuco8Ghdq7TkpzmYoZkiiOdHq1zSPAcROX8da0ZqLJF3FaVEB9gLnJAqQBETGTilHxEEnLXKNRr4x83YjtrjJ8v4SlqSKF0uFFtx0tGz/hr2mUlbYnETZl0oQsuAxDkUe2+HB7LgsYmYH3182+4gtBGR2hjESz8WUsMQVqSC7gAhwA9KB2GkXmzNoCZLCgXcA9ecBIxNaRm+0M/Ih1B0hQdqOlw7udxLxoFqfryjK9opzgjIsoOYFrBg54635wGcxyVLRhVpzIGVTBI+L3nbKRbKoEhzua0H2LtGbLUETXQtSqAhgA4zB3Zqa2oItZGHSZaSGWwBHfCfmS+csnukkVZhUmIs2SJxUhS0ImfNlLjuhiXyllXoqhtxgLUY1CgK0VZ2LZgSRTkPOKHGICe87sQW4J/UQLm/2iPJnqwwVLcKIBZLFR3AgoDFu8HbWHY+clMpQpmKMzm4ANQdCQFGsAsjaKET8q5rBTkKuHUMrA6b/CKDF4oJmKWklBD5BV1Eux4MT5AxCmzEqQoh8ocBRKXcmjV1pAMYXyUYhLO7udfL6wUCbOJLm/l0YUXvAlGsPF232gOy6aQijfSkKtVafv00KV6ddUgGsd0dA/D1joD0aWnf8Afd+YHNXQBmrp6QWzkGu8bi/1MR5qKVpuggNANf369YItLkaN4HT7esMUbV84do3m+urwA8RhQqpZjQ1oRWr8y7wJKUJIV8yUhgXKlOwNEilgTTdEyTJejtx4fWvvD8RLUfhhJCV5lOf1Ubu8w4fiRAH2TsMB5i5alJAOWq1KYnNVNh4ak8yfaWz5a05VAS1zEnMe6VIscpYnvNxhmKxKkBJmTChjmAST3yLBjehHCK/auImiSpLhaVgpWsJZTs1GHEDhAZjEycOFolplqVM0cskgE3ADuTXg0dtraU2VLS5RLKio9whwA4ADigY+t4hYrF5cpZsiQMx+bu7qtckl98Y7aOKUSQTcvU8294K0cnais+f9WUMVFxfvFzaxiPgNoSJZUhYB76i5GhulxXlGXViFHXRofhsOuYoAXJvu4kwGmRtfDoWoy5VFBi9flJ776PRxuhmB2mnOiYr5kqdWj1FKUqAU+MTFdhEmXnl4uUVMHSqldzvd4ze0sBNkd1VQKZhUU49WgPSsJjs0+SUKLJmKAKXdSVZV5VC39pbcTFt2Q24pMxcsJ7hWogPUIuC3JtzPHj+ztpql6qA0I0IFD6xutidpAqhGQvnChpY130cNuaCPXpm0O7mFgCfreG4KcFgrV8pa5s767vaKDA4yViETZRU/cbLV+8BlKR4+kGwom1QnKGbOHbc2XV2pXUQFrI2a/wAQpyB/lWkk6unulxbXc8ZvaWHXJWtawEhJ7uQBIZVO8HqC96M3npJE4slJocurhy9UuLWveGYvBibKU75CkhgpwzFlAmxZQtuEBgJYSSZcxRyqJCQBU0ckigqb3fhFZicYuXOVLWAoMUh01I/TTQszwzbk4yZ6fiv8MUSVBiaEOkpcjQnS/CGqxgmL+KspUbhSVFxYGngOcFQ1TBkygN3iSd/lAzMIYaD3LiCz5+Y2/NdYjkcoB0FBYjr9oGRaCBT8+mEAhHjz9ITNTq1fxBCGA3634iGLB84APiI6B5D0Y6A9MAYEeW/jweAmvl9gIkqFPfWpP59Ijz0s353nzggM3RrwqxrwPXp6GOJelzTrzhJjgGr7vQeEAaTOyh0u413Pdhr+YXZ+0JaGUoqKM+VKshcFTuumlQIZhzUB8pPnQjTlD50sAOSBlLKSKAFio0F+9V4By5aCgupE5azlzuM1ToE60HlEmXsVSJZSWUFgFnJFmq9+Md2d2UGC0kg1a2bvVKdwq29qxdzlvLyspCqBWUlgCb+T8ngPNu02x0rWDLGVCUjMVM1Mov4v4Rh8X2dmqyrBC0LUUhSXIDGj7h9o94/4agylFQHy1HBixPExX7L7OSZSQxPeoW1DqIDGlM0B5vsf+G5nIKhNS/8AaS1nB5ReYD+GhlOszAltL+BGo949DwezZKiSkDMBXQsXv4wxSkoZKUlYO8j72FYg89x+ygorSmWlkFJTlSxJLuo7xfyERdo4EpBQUpKgQhJLgEEg33gFQj1HBbMCnmlISSAPf0rFgnYiF3DpFheu/n94o+esH2e/qJRNQplKyuAzcSNdPOJCezsyTNXLWksl2UXDpBYVFhbwMe/DY6BlUUgKf6Fxyr6RX7X2bmqpgAWZN1Aix5GIrI9ktmLkTM6iCFJDEVYAAgcmTe9Y3U7CCYk6WIUGvuiCZWdaUt8rZnalKNbiPGLvBSWDEPvJ14nePvFRVL2atSCkTFBQU5b7HQwaXgVDMo0zBy1npVuI4xYzlgd3UfpG6z8vvC4QgAAtvbdWA8o7X7E7qpkkZ0BWZablKxTOBurUCl6WjOYbBlFJiWzJ+WzH7R7JiNmoSpSxq5I3i5bg8eXdqJa5E8Bb5sqmJL0eh9RAVOIQEqapTpy4wDjBZi6Abn56GBZTRoK5Ls3nBJdxyhptCpMARt8INIYhXXnBpS+8TpvofGsA1+Ijoaw4eR+0dAeiq166vA5ihc8euENJqN9+hDFKcV9ft1aCByAHre71jpiau4G/d+4h+X2/EIASxLjx3dekA9KUqYagVuH4ANUjhEk4ILOXJnUR8y6gAngG0F91jEVCbHV9OY4RZbLMxBzJALpdgW1ICDxY00YQFvhwJCUgMpTEVpX2DkikRMFjM0xctdTqGpXcpqgVEHOJlqJCnoCHOg1HO9YGJIp3xlFEpA3Crm5F4gky0uGLd4kBi9K14CHzMKFEEkkBgw4RD2YMqe8Czm1nqaeoi2wzfpsLfWAdkEvX3HmYrpc9Im/Dy1rlbcXLu1HIiXilhTDUVI04e8NwoQkFVrhy9hdibQA17QzEoTdJrusSz+HtF5g5ndfy68opZKUoWpbbvHM7/QxdYQhiBvPrFHTppYPSv3iLOw4UlmLj2iTNAy60tDEpcVNXfnU08oCrw+HUgrBNAe7qSLgF930i0wGIzgXBFHLd7yjloJqaEGhgCRkIqG1YMOdNICdiZd211reETLZnZtTb1iVKIUG6fe8JOQQm9q04XDGAqsQjvEIUwDubEPQHUNWMJ25ly1oRNVkWJIAOVTFTqV3DT5MwZ+BZ432KUChRQlypIciim3A77x5ntDDYiRMnVQvDqlqyBWQZgQQlkmrgu4G6AxcxWYklnUXIA31Ybo5ZZiISVo77+vKFmWPv5QU4phCeLQpTbqn3jhXz0gGKV4Q5KjHTEj8wmZ+tYBrK4+cdDG4x0B6MsX663QAgu1W6+8VGN7TJzESg7amkVGP27Py91QS72HRgNnMUEh1qSkW7xA5GvVIpcd2twsp+/nO5Af1tGBxs9cysxSlcy8Vk/wAoDYYv+ItGlSBzWX1ew+8QMJ2+xQUP6iU1DhmSQ7gPdNeqRkpxgTxR7p2T7SKmS1fzRBaqWyrUpJVoxrVhzMaRC5ZCsqiW0fXUBtOUfOuy9orlrBSTVgQNRmBbzj3Lspt2TMQCkpzEMSVZiVC4qBxrrEGklkgCoLC1Ln9/WJOHBD+b+Z8oCEgkkOXZxD5iCRlNBUKF6NSsRCzZIc1uH8KV+kR5agWDqZNS2pJNOIsIBiO+hYlpZQYJfd3QDxDP5QYHOlLFjq96MGbS8AWUtKlKUkfpYuXqKilqOYuElgGFKsfC8U6JYAUQwJYkjUjXyi1klkswYCgfS7e0UGkjulzpWByn9NfOnCG4Oc7ZtU35aecKlws05HQ/s/pAPmkhmq/l5wMWBUKkml/GDTyMrcHpvgHxh3a3HlvrowgJ2G7oDjw65QuKUVSlhDKUxypLgPoCRUCMp2p2mJeFWRnVlUMihcKUSAQNQH9YxC+3C5X9KYFKORKpqkd1RWQCSFa6JNNYsGo7Z7eOHTLw6ZafjTkKcFRYUAUKCzk96gbyjyzF7Ymgy5ipiMqVFPw1ETCkipICasWZzE3t32oXi5coZqspM0BISHfuh7kMbEs4jFrdRKjU74K0GDxyV0+U6PbwMSVDTTr7xm5ad8TsNtBSQEq7yfXz8IguAKX3c90IQBrApE9K7eW6C1DGAYToXG7WGuPCOV9YGpcA9xCwD453H0joAKXQhSjQluvWJc6W6KedOhAJeCOX4SjXOf8AaA4puiftUhAKT80BQYpDd2IcwfvEycQzmgitmuqgtxgI0wlRgeWJiZWm6HfCgIUksp9dOB0PnGo7DYSdNxQMgf00OFFSXDG6WA+Y6boo9n7NmYieiTKTmWssB9S+gj6W7LdlJeCwyJKakVWreo3PAVtAQ8BOFJZooPlpoGqT4iLMrqoD5miDi8C+NQBZElZpvUpA/wDqfOJUxwoDK53+5MRDJtErUHcp9tA0NlLyIDglRBIfeXJHAc4O3daw3NvoeuEPxEpJ/u0tYDdAAE5PcoNDTQuG8ImmaZiFfD+YM/mD+PEwGThtAN7Hz/ETpcsSkmYSAkBz4O54RRAxeMTLY5mQWZ+fy8DDdo7YlyEFUxaUpvnUaDNaj6xi9udp5aTMmKVkUpIEpKgpQUlzlXkHyqYkV4x5ptDbk2YtSviGuUCh+VOiqVB3GzwHt21+1sqQEEzEd4Kyq5D+0Gt2jz3E9tsVOmBQZOVIIyuKu7VJYkRkcPKK3zakHXxry9onyJJB13fY+8Fb9PaVU/CzPioQhaj/AEyL1IAzISzpAepudDHnO28YVLmArUpRU2Z6MmwA0qDSkaLAyVDSgqTyFfGkYPETXJO8v5wHFZs/XKFBhMNhiqoicMEEh1QEUK4Qin3ViVkAqNIs8Bs8zA4HpzrWApZKlpDxYStoKsa7mvT3iftCQEIbhW3h9Yp8LhypRAajvpbjAT5aiQ4NIHn0hmJlGXlKEEF2OoPF9fONViNjSQhClqMtakvRmfiLe0Bmsx3mFiy/6PH+9PlHQQ9WGZecXuX36xC2wlag7C9WOvKLXGYl6AMBEFKMx9IKzBlFQdbpA0+0ItIZgIttrrZQAGnr+0QUppXq0BHlSnLQeZIZL7+hTyibhcO5AAr114xt/wCHXZYYnEZ5geTJLnis1A5C/lAaP+EHYr+WlfzU5P8AXmDug/oR9y9Y9MMilN0PloAFKCHiAqRhAZ6zr8JCf/VMLe3pBjhAdImIHeUeCfr94INYIql4ANaFGCcWi1ywqUwVAl4MCPL/AOKvaZZmfyWGUQEB56k6kpIEvkAcx4sNDHpHaja4wuHVMpnPdlg6rNvDU8o8Qniqio5lqJK1akqJJPiSYIzmKllZzL+bfyDDyCQIDM2fR2i9nSBXjv65w6XLClEEa6WrBQ8LhR8IFq+ItDpCRYUNuFYn7NOZPwi3dcP4nSATPmOUa+0EHmzvh4ecoFylBbQOQQPVow2B2auYQwLU9dI2mID4dYN1KSPB6/Tyibs7CJTKzZWPHrdAUcrZgloAbmfpyinx9TlFRpGkxyiUt9W84o/gFSqB39vxBSbM2YpZFDHoOH2XkQCwfT69c4j9n8GlAKq0c+lPC8S8djXSEpNN/LjuZx5wRg+0Kikkuwdkj0JvxiF2elKVny3Z6+7wPGqM+aQlz+lOtvuY3XZzYnwpf/fLP4aCCo2x9kBH9RZNA7G3lrEeRnxCzMmKCEk0J3DUA7xGj22h05AWKi3hV+uMZGfhVz5oQPkSWdqAD6QRpf8Aqv8AcP8AdCRW/wDAJO8x0BAmSWUX3mnjChNATS/m0HxCQFKc/qPjU/isU+2cUwCQb6QVUYuYCp95P49IPIwtHNojypXeFOmi/wBl4QzVDcOjAWWx9iLmHJL+YhydwDOfpzj2zsnsNOFw0uUL3UdSo3JgHZDYIw8kEp/qLqrhuT4e8aMQDckKBDoVoAUtFVc/pBWhqBfnD4BGhCWrpDmjJfxD2t8OR8FJ786nEI/UfG3jAYvtftg4ueSD/RlOEDedV+NfCMxNBfhXrlFhOAQlgLUP2vFVMxDk16pVvOCI06ZTS4eLTCYegUQ1H642iolpJmUt9SA/0jVSsMWrT5W6OsBnZ0lcmcV5cyVXA484hL2wQpQ+DNcvQpZhbxjZqkMQfM9XhwwyVUUAX11gM7saeZykpMhaEuCSWalraxb7YWMoS9P368IfO2RlLoUpBH9ppVmpbjETEYOa1woV4G++xP2gKrHz3SlIFhrEjY2C/Vr1R4BIwpXNO5Jah5XjR/ACUAUvAR9qTgiUlKT85Afxim2/jClByNmV3U8i7txaC7UnjPJBPdBKmpWA4HC/HxRV+mXUajNT7DzgLLstsAS0OoOSl3bzbrfGjlzAkkEgb4jpKklVBl30Gl6+EYztNPmTFkIUwJrX6WgNsqZKmKIcOxYvv3VpFLtGfLw6TLCk/EU4Pjpw/aMzhOxs9YzFeUb3Lxf7N7LyZSs63UUuXVZ2ufWkBE/k1/3Hyjom/wDSmXvT/tP2hYCv2z8x/wDN7qjL7Q+eOjoKfL+31jX9jP8AUR/mP/kI6OgPoFUcY6OgFjhHR0Aojo6OgOEeVfxH/wCfT/4MLHQGVxthy/8A1FNLt4GOjoImbA+dHP6CNPMv5fWOjoKJireB9xDZFk9aCOjoIJK+VHj7GI+J+RXIe0LHQGe7NfKn/M+0XuK+XxPuI6OgMVt7/Vl/4xZ9l/1f5H2MJHQGi2h/yvh9VRk5PzD/ACjo6Ctns/8A0zy+phu2P+Xm/wCELHREeRR0dHRR/9k="/>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8" descr="data:image/jpeg;base64,/9j/4AAQSkZJRgABAQAAAQABAAD/2wCEAAkGBxQTEhUUExQWFhQXGBsaGBcYGRoYHRwbGx4YIBgXHBgYHCggGBwlHhgYITEhJSkrLi4uGR8zODMsNygtLisBCgoKDAwMFA8PFCscFBkrLCwrLCssLCwsLCssKywrNyssLDcsKywsKyw3KyssKysrKysrKysrKysrKysrKysrK//AABEIAOEA4QMBIgACEQEDEQH/xAAcAAABBQEBAQAAAAAAAAAAAAADAQIEBQYABwj/xABDEAABAgQDBQYFAgUCAgsAAAABAhEAAyExBBJBBVFhcfAGIoGRobETMsHR4ULxBxQjUnIzkhU0FiRDYnOCoqOywtL/xAAVAQEBAAAAAAAAAAAAAAAAAAAAAf/EABcRAQEBAQAAAAAAAAAAAAAAAAABESH/2gAMAwEAAhEDEQA/AFKbDry9IRSbVsL+2kHy2gZTWIA5jbTfwh6Bpp194coC3Dpoa5r5ft6QDFIJ36fn2eBLG/qsSpieIoN/rEaekAvYaDzhQAmn3F7a9XhxS7V6POEJ3u7068oRXhd7e8IGE3rdm33eI0wHW/VD6QVStwLffSCqw6lqy0BZ600txo0UQZY68RHA15cLv16RYnZc1wMrk1Dgi1+QqIkyezSyQ5uDaz13nfAUMw1hgPe9PGrxd47sxNl5Q5JNCEgvzfdEPamxpsm4cAXY8TUgdNAQwrx+zK68IVK3vEZK2Ls7Q9HEODffzEEPCt3l5wiSWr1ThDCSKddVhUzOuuUA5ajrzhER2lYak67/AG1gCqVqef2hqkdXjkqNt/V4RqU0gESa06t63gks76OR16ekCUsuSN3u8OSX5uBX34b4AhX7vAwojWr/ALRxu3VqVMJXTWAeJWtd34gbsPvXXeamDOMvHn10YEtJZ6wDKbxHQ3Mnh5R0BsiRX2hUlg5Bp9YGoeX7faFJN+n8fGChzFGo4Xjvh09+j1eOUA/D3FvtHISQ9PXygh8tQrSz+4iNiD5wSZNJ59fmATS714wA3pWp3DrjCF/Ab4dlcUrWATErWrLKGZQLkAOQBrWkBPwezAplBQHeqDQV4jhGxwGykpZYQCQDzL6vFTsPCZUVQsE3JZybPutF3hpizRMtQBF1FLjy1iKmS8FLJzEFJ1qavvETZeGAYtET+eSgOtYFWJOnAxIk41ObKOI8RWKiR/JpNWr53gWI2WlSSlqHSkHlzSeF+mgyVKeo0/aAzGO7H4ZZBKGL3D1ff6RVT+xstDfDBKWNCaV4EXEbuYveNYDOlyyC5/dz5QyDyra/ZlSaoChUCrEXbNS3I74psZhQkJIGjlwQCxIoNbese4pw6Cz161geOwKFBhKSoMxcCA8GKiQX39NDAeMbvtP2Wzd9CSizpZ3JcPe1NIwSgxvUFufPV+cFPQokexgoo/3pzpAc1PKHBT1PXCCOPgawUUPr42HsaQFSq0a3XvD0nxgClLuT1u94EQQ43wVZq4eumnhDVivXGA5TsOLwxSXINuf2ggs7db3jlX687QETLx9PxCwT4HD3joDYKZyedOUPGtBbq0OI169Yao6dfiADNA/SOB+kCzkHdY9ekF03iI8wUZq/aAcs2Z927lAVpJ5crGHSwdfSu+vqYYicE5cwd3SEneWbypWAWVOUQcpZL1Ngw0zG54CLTYuEWs505gGYimU+F7QDZcpcxQSl5aQpyEvfWtt93jf4HCMBows/vAQ8Ls9aS5Jy7mfoc4jYraBmL+FKlrzC6lJIT5uG8jyi22wCtORCmcMaC2t4bszDolJCUAbydTxffEEPB9nj/wBtMM0HRQAAd6BucW8vZ4BGUAfaJSVOnR+MGSIo6VJbl5QVqw1Q065QRNNYBmXfV+vrA5kkHjEmGmAqsfgVAPKbMBQGg9AWidh0gpajtUObxIAgHwchdIveAg7XwqikgMDv4aiPFu1GzvgziATWrkZX489/KPf1VjFdv+z6cTJJSGmoqjjvQecB46Zj10066vDlmwEJPl5SU6i4Y04QiqcjBTm892sHlUau6I6EvUc4kAu2+7aPWAIp3Dixt42hZyGUaKFbEMrx3GtuMMExvP8AaBhLkXFdGHuGggiU3Gvmxh67EtUjhw8zCyQ9AC/naCTC3lur6wEX+WVvT/ujo7+XP9o8hHQG1Gr+HKl4FOVUUo9NLfuIkzRyrviNMlbz4db4AK9WsfrDMr0uaeFYOo0PH6a+0DkAJqrhTfajwDJOFJFyMpHJg2/d9IOZKJrpGYlJqbOSHatbOYaUEsFuxtlpfhpui0wOAlpLqUsqd91ADQ9awFnsNjlABShIrUM7WOpMWX/FR8RMsG/04xUYvHZEhCQaJJP5MUmxMWTilukgpZDPQkubaMBAajE7RBLJb5q+ESsFMdO/j7xiZOMbErBuCzcR9OEbHZ6qOLH36+sBbSDVvHryiwR7xXyBX6fmJgVWCjA6cYJAE6mC5oB5MNVTWEzecDWYII+sPCniMFQRCoAmZvGIeOlhST11pD1ztNK3tBBN3t7wHjHbHAFM5RQnumhOp5+Y9IyapZF9HHkeMe7bf7My55zpSM7aijfQ8o837Rdk58tXcQFAvSj8wBEVk3uNfxeDI660vDJ0hUvuLDHf+fSOlHWKJCk18vtR44Fw3GFf2gcp3O+3hq0EFQWqHfePDfBCC3363QGWvwvCma7Vru68IBGVvHpCwLP10Y6A38wjwfWGhaHD6W194ZNL163wJKvPR90B2IRQl6CsRyXFWYe1x6QVZfiR5+ggJQ6FKoBoHG6kBV4jEqQygCQKDiSSA0aTZE8ZO8GJU9S79U9YzeMw5SE1oSLWBYu1KUpEqXNOeWhB0dZNAxFQ5u9vEQGqmT5c8/DSQTlDpyuBZiSb3FIRckSlyU5u8HzFqm+gJbx4RcbLwaUo7gHCnmSTUk3fjGc7WbRmy0qZH9IKJUr6AtvGkBjtn4tS8U5F1ml9WDHe0eqbKokZmpx4R5JsDHJkTJapqg605n3E6ji0W20O1qgFJkhSgaWNOTXfSA9iw6xpBswePCtj/wATF4deWbLXlJqDpvZxrG/wHb3DzsolLeYoUQb2L8BzgNqZlaQWWa366EYDbHbUYcgLSUqdmUGo1w9+Yijxf8UElLS0FSjZIs+jm/lFV64tY0Ls/XtDHjzvYOO2hNUFqlfDlM5SXCnvmdi9NI1qNp5R/USU8d3OIiyKmp15wFeIY1NAKwKVjEr+WGbRklSC27XeKinOAOkBRuerxJNBFLsTaXxRlIZSQyk3Y1Z9d7eMWsmdoRw3wEjPQNEPaWFTNBSryMGlK0IpAdpSTlOUO7Uc+vrAecds+zqAkTEBSgKKrVPEg0I60jCAAWqGr6+MezFQchX+n8ti4Nqk3Fd0eX9pNnpkzlpTROYhKd24jgX990BBCvAb4EVQq1buR1hqvxBRMOqu6O+Jbl4wxJPM9cIKU2u1f2ghvxeA8jCQuQbzHQG7nFqDq0BGh665RKIAHXjAiYABWmndDizPu58IjzFsbBnrq/H6xJnCtKdUiOEpcfMX4fXk8BW7SxaR+ly7iwAvoP8AIQstaytI+IHzByzvQONwAa3CD4uV8ReTMEKVlylVBRnTzZQrBlYFSSVzBdiKJCVGwrc2fS3GA2ytpowyEJOeYohyd53kC3ICMd28XOnyZwQigAcVAZX9uhIYkjlwgqduKzpzJdKRVy1LVBrcJAb+6E2xtFSZQZ8pzCripcm44NWl4Dy7tVMGZGUuAmr7+PlEns32lxiT8PCy0FW/ICedYm4HYX8251e2+5No12xexKTkIAlqTc69UiVWSxeytq4p1T5MxRTqoIQlv7QkAOeNdYrNnbAmoxElC0EFSknLUKABD2+WPa5XZwggrmKVbuu1t/nBxshPxUqAGelWFhoN0XqLLanZyTPw3w1JcNR6kEauax4jtnsjjJExSUJZIUMqklqGxc2tpH0XLR3W6tEfaGy5c5LKHIxMHimzMNt6RMCcPMmTJZYutSFJ/wDcJIbhGln7R2rLLYrDJnSq5lYcZjwORwdLDfG1wuxES1MRbyi3loDNF2jD9n9oCZRMwKB/SygtPA0Dco1qe7L1LDeSacTygowqUuaCrxExU0BJBNGMBRjFoExc0JIUoDKQB3wkOXA5qL7okqxZCkq7zEkHgX1Atu3RExk1IT8SUylmWQhJppod1vOKvYW0Zqv11BGbu1JBOYOaN6BxeA20rHH9Qo3zCzQQ4oEEOKjotFHjp62BQ3y1uA5akVidp/0VEAZxcWqNz2etICdtVK0qzH5aWo4NKve45RlO32EKkpmXKS53kEAgji9CI0srGEpQ5JExLWqFCpca2ikn44T/AIiVOKEECoKimjDiUh4DBv8At+8Ka0v1+YQOCeB/eOerv4QU5KqOeEECqajd1rAXDcIUKp7N7+0A/rT7x0CfgrzjoD0Mjm3QtAlKYtobdecOSDbSvm/CBk9GCGFKWYvzEN/mBLcgOCmxuTSg8HhhD1agN+XvCTEGijpYUv5eMAuNQElKwAZhzFLuQEUeln08TANm4wLyLYKUpZapYAakE2JelKCCbTUQjMFJzppV7MbBPt+xrNkkIRn+KApQAzepS3ICo/JDZyQgSyokuo91nDuzBJFWtbWvGMx22QJiCxICaKJdKQWokEjv3JvFgrHuuqsgAyAgBZWKHOGLJRfiSTuMU/a1eeWZbksXZ3ICalJcu7e5gKv+HGJPxQmw69Y9lw0pLOzE6x4NsDEGTOQtSWfT7x7Fs3bSVIDEOeI8fYwFjtPHplIc9eGsZ7YHaKUcXkXNTmUKAnUuco8Ghdq7TkpzmYoZkiiOdHq1zSPAcROX8da0ZqLJF3FaVEB9gLnJAqQBETGTilHxEEnLXKNRr4x83YjtrjJ8v4SlqSKF0uFFtx0tGz/hr2mUlbYnETZl0oQsuAxDkUe2+HB7LgsYmYH3182+4gtBGR2hjESz8WUsMQVqSC7gAhwA9KB2GkXmzNoCZLCgXcA9ecBIxNaRm+0M/Ih1B0hQdqOlw7udxLxoFqfryjK9opzgjIsoOYFrBg54635wGcxyVLRhVpzIGVTBI+L3nbKRbKoEhzua0H2LtGbLUETXQtSqAhgA4zB3Zqa2oItZGHSZaSGWwBHfCfmS+csnukkVZhUmIs2SJxUhS0ImfNlLjuhiXyllXoqhtxgLUY1CgK0VZ2LZgSRTkPOKHGICe87sQW4J/UQLm/2iPJnqwwVLcKIBZLFR3AgoDFu8HbWHY+clMpQpmKMzm4ANQdCQFGsAsjaKET8q5rBTkKuHUMrA6b/CKDF4oJmKWklBD5BV1Eux4MT5AxCmzEqQoh8ocBRKXcmjV1pAMYXyUYhLO7udfL6wUCbOJLm/l0YUXvAlGsPF232gOy6aQijfSkKtVafv00KV6ddUgGsd0dA/D1joD0aWnf8Afd+YHNXQBmrp6QWzkGu8bi/1MR5qKVpuggNANf369YItLkaN4HT7esMUbV84do3m+urwA8RhQqpZjQ1oRWr8y7wJKUJIV8yUhgXKlOwNEilgTTdEyTJejtx4fWvvD8RLUfhhJCV5lOf1Ubu8w4fiRAH2TsMB5i5alJAOWq1KYnNVNh4ak8yfaWz5a05VAS1zEnMe6VIscpYnvNxhmKxKkBJmTChjmAST3yLBjehHCK/auImiSpLhaVgpWsJZTs1GHEDhAZjEycOFolplqVM0cskgE3ADuTXg0dtraU2VLS5RLKio9whwA4ADigY+t4hYrF5cpZsiQMx+bu7qtckl98Y7aOKUSQTcvU8294K0cnais+f9WUMVFxfvFzaxiPgNoSJZUhYB76i5GhulxXlGXViFHXRofhsOuYoAXJvu4kwGmRtfDoWoy5VFBi9flJ776PRxuhmB2mnOiYr5kqdWj1FKUqAU+MTFdhEmXnl4uUVMHSqldzvd4ze0sBNkd1VQKZhUU49WgPSsJjs0+SUKLJmKAKXdSVZV5VC39pbcTFt2Q24pMxcsJ7hWogPUIuC3JtzPHj+ztpql6qA0I0IFD6xutidpAqhGQvnChpY130cNuaCPXpm0O7mFgCfreG4KcFgrV8pa5s767vaKDA4yViETZRU/cbLV+8BlKR4+kGwom1QnKGbOHbc2XV2pXUQFrI2a/wAQpyB/lWkk6unulxbXc8ZvaWHXJWtawEhJ7uQBIZVO8HqC96M3npJE4slJocurhy9UuLWveGYvBibKU75CkhgpwzFlAmxZQtuEBgJYSSZcxRyqJCQBU0ckigqb3fhFZicYuXOVLWAoMUh01I/TTQszwzbk4yZ6fiv8MUSVBiaEOkpcjQnS/CGqxgmL+KspUbhSVFxYGngOcFQ1TBkygN3iSd/lAzMIYaD3LiCz5+Y2/NdYjkcoB0FBYjr9oGRaCBT8+mEAhHjz9ITNTq1fxBCGA3634iGLB84APiI6B5D0Y6A9MAYEeW/jweAmvl9gIkqFPfWpP59Ijz0s353nzggM3RrwqxrwPXp6GOJelzTrzhJjgGr7vQeEAaTOyh0u413Pdhr+YXZ+0JaGUoqKM+VKshcFTuumlQIZhzUB8pPnQjTlD50sAOSBlLKSKAFio0F+9V4By5aCgupE5azlzuM1ToE60HlEmXsVSJZSWUFgFnJFmq9+Md2d2UGC0kg1a2bvVKdwq29qxdzlvLyspCqBWUlgCb+T8ngPNu02x0rWDLGVCUjMVM1Mov4v4Rh8X2dmqyrBC0LUUhSXIDGj7h9o94/4agylFQHy1HBixPExX7L7OSZSQxPeoW1DqIDGlM0B5vsf+G5nIKhNS/8AaS1nB5ReYD+GhlOszAltL+BGo949DwezZKiSkDMBXQsXv4wxSkoZKUlYO8j72FYg89x+ygorSmWlkFJTlSxJLuo7xfyERdo4EpBQUpKgQhJLgEEg33gFQj1HBbMCnmlISSAPf0rFgnYiF3DpFheu/n94o+esH2e/qJRNQplKyuAzcSNdPOJCezsyTNXLWksl2UXDpBYVFhbwMe/DY6BlUUgKf6Fxyr6RX7X2bmqpgAWZN1Aix5GIrI9ktmLkTM6iCFJDEVYAAgcmTe9Y3U7CCYk6WIUGvuiCZWdaUt8rZnalKNbiPGLvBSWDEPvJ14nePvFRVL2atSCkTFBQU5b7HQwaXgVDMo0zBy1npVuI4xYzlgd3UfpG6z8vvC4QgAAtvbdWA8o7X7E7qpkkZ0BWZablKxTOBurUCl6WjOYbBlFJiWzJ+WzH7R7JiNmoSpSxq5I3i5bg8eXdqJa5E8Bb5sqmJL0eh9RAVOIQEqapTpy4wDjBZi6Abn56GBZTRoK5Ls3nBJdxyhptCpMARt8INIYhXXnBpS+8TpvofGsA1+Ijoaw4eR+0dAeiq166vA5ihc8euENJqN9+hDFKcV9ft1aCByAHre71jpiau4G/d+4h+X2/EIASxLjx3dekA9KUqYagVuH4ANUjhEk4ILOXJnUR8y6gAngG0F91jEVCbHV9OY4RZbLMxBzJALpdgW1ICDxY00YQFvhwJCUgMpTEVpX2DkikRMFjM0xctdTqGpXcpqgVEHOJlqJCnoCHOg1HO9YGJIp3xlFEpA3Crm5F4gky0uGLd4kBi9K14CHzMKFEEkkBgw4RD2YMqe8Czm1nqaeoi2wzfpsLfWAdkEvX3HmYrpc9Im/Dy1rlbcXLu1HIiXilhTDUVI04e8NwoQkFVrhy9hdibQA17QzEoTdJrusSz+HtF5g5ndfy68opZKUoWpbbvHM7/QxdYQhiBvPrFHTppYPSv3iLOw4UlmLj2iTNAy60tDEpcVNXfnU08oCrw+HUgrBNAe7qSLgF930i0wGIzgXBFHLd7yjloJqaEGhgCRkIqG1YMOdNICdiZd211reETLZnZtTb1iVKIUG6fe8JOQQm9q04XDGAqsQjvEIUwDubEPQHUNWMJ25ly1oRNVkWJIAOVTFTqV3DT5MwZ+BZ432KUChRQlypIciim3A77x5ntDDYiRMnVQvDqlqyBWQZgQQlkmrgu4G6AxcxWYklnUXIA31Ybo5ZZiISVo77+vKFmWPv5QU4phCeLQpTbqn3jhXz0gGKV4Q5KjHTEj8wmZ+tYBrK4+cdDG4x0B6MsX663QAgu1W6+8VGN7TJzESg7amkVGP27Py91QS72HRgNnMUEh1qSkW7xA5GvVIpcd2twsp+/nO5Af1tGBxs9cysxSlcy8Vk/wAoDYYv+ItGlSBzWX1ew+8QMJ2+xQUP6iU1DhmSQ7gPdNeqRkpxgTxR7p2T7SKmS1fzRBaqWyrUpJVoxrVhzMaRC5ZCsqiW0fXUBtOUfOuy9orlrBSTVgQNRmBbzj3Lspt2TMQCkpzEMSVZiVC4qBxrrEGklkgCoLC1Ln9/WJOHBD+b+Z8oCEgkkOXZxD5iCRlNBUKF6NSsRCzZIc1uH8KV+kR5agWDqZNS2pJNOIsIBiO+hYlpZQYJfd3QDxDP5QYHOlLFjq96MGbS8AWUtKlKUkfpYuXqKilqOYuElgGFKsfC8U6JYAUQwJYkjUjXyi1klkswYCgfS7e0UGkjulzpWByn9NfOnCG4Oc7ZtU35aecKlws05HQ/s/pAPmkhmq/l5wMWBUKkml/GDTyMrcHpvgHxh3a3HlvrowgJ2G7oDjw65QuKUVSlhDKUxypLgPoCRUCMp2p2mJeFWRnVlUMihcKUSAQNQH9YxC+3C5X9KYFKORKpqkd1RWQCSFa6JNNYsGo7Z7eOHTLw6ZafjTkKcFRYUAUKCzk96gbyjyzF7Ymgy5ipiMqVFPw1ETCkipICasWZzE3t32oXi5coZqspM0BISHfuh7kMbEs4jFrdRKjU74K0GDxyV0+U6PbwMSVDTTr7xm5ad8TsNtBSQEq7yfXz8IguAKX3c90IQBrApE9K7eW6C1DGAYToXG7WGuPCOV9YGpcA9xCwD453H0joAKXQhSjQluvWJc6W6KedOhAJeCOX4SjXOf8AaA4puiftUhAKT80BQYpDd2IcwfvEycQzmgitmuqgtxgI0wlRgeWJiZWm6HfCgIUksp9dOB0PnGo7DYSdNxQMgf00OFFSXDG6WA+Y6boo9n7NmYieiTKTmWssB9S+gj6W7LdlJeCwyJKakVWreo3PAVtAQ8BOFJZooPlpoGqT4iLMrqoD5miDi8C+NQBZElZpvUpA/wDqfOJUxwoDK53+5MRDJtErUHcp9tA0NlLyIDglRBIfeXJHAc4O3daw3NvoeuEPxEpJ/u0tYDdAAE5PcoNDTQuG8ImmaZiFfD+YM/mD+PEwGThtAN7Hz/ETpcsSkmYSAkBz4O54RRAxeMTLY5mQWZ+fy8DDdo7YlyEFUxaUpvnUaDNaj6xi9udp5aTMmKVkUpIEpKgpQUlzlXkHyqYkV4x5ptDbk2YtSviGuUCh+VOiqVB3GzwHt21+1sqQEEzEd4Kyq5D+0Gt2jz3E9tsVOmBQZOVIIyuKu7VJYkRkcPKK3zakHXxry9onyJJB13fY+8Fb9PaVU/CzPioQhaj/AEyL1IAzISzpAepudDHnO28YVLmArUpRU2Z6MmwA0qDSkaLAyVDSgqTyFfGkYPETXJO8v5wHFZs/XKFBhMNhiqoicMEEh1QEUK4Qin3ViVkAqNIs8Bs8zA4HpzrWApZKlpDxYStoKsa7mvT3iftCQEIbhW3h9Yp8LhypRAajvpbjAT5aiQ4NIHn0hmJlGXlKEEF2OoPF9fONViNjSQhClqMtakvRmfiLe0Bmsx3mFiy/6PH+9PlHQQ9WGZecXuX36xC2wlag7C9WOvKLXGYl6AMBEFKMx9IKzBlFQdbpA0+0ItIZgIttrrZQAGnr+0QUppXq0BHlSnLQeZIZL7+hTyibhcO5AAr114xt/wCHXZYYnEZ5geTJLnis1A5C/lAaP+EHYr+WlfzU5P8AXmDug/oR9y9Y9MMilN0PloAFKCHiAqRhAZ6zr8JCf/VMLe3pBjhAdImIHeUeCfr94INYIql4ANaFGCcWi1ywqUwVAl4MCPL/AOKvaZZmfyWGUQEB56k6kpIEvkAcx4sNDHpHaja4wuHVMpnPdlg6rNvDU8o8Qniqio5lqJK1akqJJPiSYIzmKllZzL+bfyDDyCQIDM2fR2i9nSBXjv65w6XLClEEa6WrBQ8LhR8IFq+ItDpCRYUNuFYn7NOZPwi3dcP4nSATPmOUa+0EHmzvh4ecoFylBbQOQQPVow2B2auYQwLU9dI2mID4dYN1KSPB6/Tyibs7CJTKzZWPHrdAUcrZgloAbmfpyinx9TlFRpGkxyiUt9W84o/gFSqB39vxBSbM2YpZFDHoOH2XkQCwfT69c4j9n8GlAKq0c+lPC8S8djXSEpNN/LjuZx5wRg+0Kikkuwdkj0JvxiF2elKVny3Z6+7wPGqM+aQlz+lOtvuY3XZzYnwpf/fLP4aCCo2x9kBH9RZNA7G3lrEeRnxCzMmKCEk0J3DUA7xGj22h05AWKi3hV+uMZGfhVz5oQPkSWdqAD6QRpf8Aqv8AcP8AdCRW/wDAJO8x0BAmSWUX3mnjChNATS/m0HxCQFKc/qPjU/isU+2cUwCQb6QVUYuYCp95P49IPIwtHNojypXeFOmi/wBl4QzVDcOjAWWx9iLmHJL+YhydwDOfpzj2zsnsNOFw0uUL3UdSo3JgHZDYIw8kEp/qLqrhuT4e8aMQDckKBDoVoAUtFVc/pBWhqBfnD4BGhCWrpDmjJfxD2t8OR8FJ786nEI/UfG3jAYvtftg4ueSD/RlOEDedV+NfCMxNBfhXrlFhOAQlgLUP2vFVMxDk16pVvOCI06ZTS4eLTCYegUQ1H642iolpJmUt9SA/0jVSsMWrT5W6OsBnZ0lcmcV5cyVXA484hL2wQpQ+DNcvQpZhbxjZqkMQfM9XhwwyVUUAX11gM7saeZykpMhaEuCSWalraxb7YWMoS9P368IfO2RlLoUpBH9ppVmpbjETEYOa1woV4G++xP2gKrHz3SlIFhrEjY2C/Vr1R4BIwpXNO5Jah5XjR/ACUAUvAR9qTgiUlKT85Afxim2/jClByNmV3U8i7txaC7UnjPJBPdBKmpWA4HC/HxRV+mXUajNT7DzgLLstsAS0OoOSl3bzbrfGjlzAkkEgb4jpKklVBl30Gl6+EYztNPmTFkIUwJrX6WgNsqZKmKIcOxYvv3VpFLtGfLw6TLCk/EU4Pjpw/aMzhOxs9YzFeUb3Lxf7N7LyZSs63UUuXVZ2ufWkBE/k1/3Hyjom/wDSmXvT/tP2hYCv2z8x/wDN7qjL7Q+eOjoKfL+31jX9jP8AUR/mP/kI6OgPoFUcY6OgFjhHR0Aojo6OgOEeVfxH/wCfT/4MLHQGVxthy/8A1FNLt4GOjoImbA+dHP6CNPMv5fWOjoKJireB9xDZFk9aCOjoIJK+VHj7GI+J+RXIe0LHQGe7NfKn/M+0XuK+XxPuI6OgMVt7/Vl/4xZ9l/1f5H2MJHQGi2h/yvh9VRk5PzD/ACjo6Ctns/8A0zy+phu2P+Xm/wCELHREeRR0dHRR/9k="/>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29000" y="1665351"/>
            <a:ext cx="3545598" cy="4735449"/>
          </a:xfrm>
          <a:prstGeom prst="rect">
            <a:avLst/>
          </a:prstGeom>
        </p:spPr>
      </p:pic>
    </p:spTree>
    <p:extLst>
      <p:ext uri="{BB962C8B-B14F-4D97-AF65-F5344CB8AC3E}">
        <p14:creationId xmlns:p14="http://schemas.microsoft.com/office/powerpoint/2010/main" val="15449877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Module</Template>
  <TotalTime>67</TotalTime>
  <Words>92</Words>
  <Application>Microsoft Office PowerPoint</Application>
  <PresentationFormat>On-screen Show (4:3)</PresentationFormat>
  <Paragraphs>15</Paragraphs>
  <Slides>6</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Corbel</vt:lpstr>
      <vt:lpstr>Wingdings</vt:lpstr>
      <vt:lpstr>Wingdings 2</vt:lpstr>
      <vt:lpstr>Wingdings 3</vt:lpstr>
      <vt:lpstr>Module</vt:lpstr>
      <vt:lpstr>Atheism—A Negative Theology</vt:lpstr>
      <vt:lpstr>PowerPoint Presentation</vt:lpstr>
      <vt:lpstr>PowerPoint Presentation</vt:lpstr>
      <vt:lpstr>Religion is "the main source of hatred in the world." </vt:lpstr>
      <vt:lpstr>"I think that religion is the most dangerous and divisive ideology that we have ever produced.</vt:lpstr>
      <vt:lpstr>“Religion is the opium of the masses.” </vt:lpstr>
    </vt:vector>
  </TitlesOfParts>
  <Company>Unknown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KJ Myers</dc:creator>
  <cp:lastModifiedBy>Yvonne Yoder</cp:lastModifiedBy>
  <cp:revision>8</cp:revision>
  <dcterms:created xsi:type="dcterms:W3CDTF">2014-10-01T01:32:07Z</dcterms:created>
  <dcterms:modified xsi:type="dcterms:W3CDTF">2017-11-14T19:07:49Z</dcterms:modified>
</cp:coreProperties>
</file>