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0D74F5-6AEC-46B2-B0E7-99E91B4B2681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F40CD-39C1-4742-B768-3442794BE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3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middle</a:t>
            </a:r>
            <a:r>
              <a:rPr lang="en-US" baseline="0" dirty="0" smtClean="0"/>
              <a:t> east </a:t>
            </a:r>
            <a:r>
              <a:rPr lang="en-US" dirty="0" smtClean="0"/>
              <a:t>with area under Turk’s</a:t>
            </a:r>
            <a:r>
              <a:rPr lang="en-US" baseline="0" dirty="0" smtClean="0"/>
              <a:t> control highlighted.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F40CD-39C1-4742-B768-3442794BE6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41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</a:t>
            </a:r>
            <a:r>
              <a:rPr lang="en-US" baseline="0" dirty="0" smtClean="0"/>
              <a:t> the religious divisions of Europe in 1096.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F40CD-39C1-4742-B768-3442794BE6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59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 the “Christian</a:t>
            </a:r>
            <a:r>
              <a:rPr lang="en-US" baseline="0" dirty="0" smtClean="0"/>
              <a:t>” states between the first two crusades.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F40CD-39C1-4742-B768-3442794BE6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49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C8D92-5E47-45FE-8C4B-63C76881D8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2F2807-EDC2-4800-84ED-D1C14173F5B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C8D92-5E47-45FE-8C4B-63C76881D8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2807-EDC2-4800-84ED-D1C14173F5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C8D92-5E47-45FE-8C4B-63C76881D8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2807-EDC2-4800-84ED-D1C14173F5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DC8D92-5E47-45FE-8C4B-63C76881D8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72F2807-EDC2-4800-84ED-D1C14173F5B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C8D92-5E47-45FE-8C4B-63C76881D8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2F2807-EDC2-4800-84ED-D1C14173F5B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EDC8D92-5E47-45FE-8C4B-63C76881D8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72F2807-EDC2-4800-84ED-D1C14173F5BD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AEDC8D92-5E47-45FE-8C4B-63C76881D8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72F2807-EDC2-4800-84ED-D1C14173F5BD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C8D92-5E47-45FE-8C4B-63C76881D8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2F2807-EDC2-4800-84ED-D1C14173F5BD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C8D92-5E47-45FE-8C4B-63C76881D8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2F2807-EDC2-4800-84ED-D1C14173F5B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EDC8D92-5E47-45FE-8C4B-63C76881D8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72F2807-EDC2-4800-84ED-D1C14173F5B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DC8D92-5E47-45FE-8C4B-63C76881D8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72F2807-EDC2-4800-84ED-D1C14173F5B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AEDC8D92-5E47-45FE-8C4B-63C76881D85D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E72F2807-EDC2-4800-84ED-D1C14173F5B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9e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The Crusades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87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Time frame:  1100-1300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Description:  Eight military expeditions of Europeans attacking Muslims in the Holy Lands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Purpose: To remove the Holy Lands from Muslim control and put them underneath “Christian” control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Crusades Overview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4506477"/>
            <a:ext cx="3429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Result:  Short-term success; long-term failure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2946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Background:  The cruelty and intolerance of the Seljuk Turks sparked the call for the Crusades.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Seljuk Turks Empire (Muslim)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05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Crusades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33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In 1095, Pope Urban II called for Europeans to rally together and retake the “Holy Lands”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He proclaimed that this campaign was the “will of God”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Those who participated were promised:</a:t>
            </a:r>
          </a:p>
          <a:p>
            <a:pPr marL="630238" lvl="2" indent="-285750"/>
            <a:r>
              <a:rPr lang="en-US" sz="2600" dirty="0" smtClean="0">
                <a:solidFill>
                  <a:srgbClr val="FFFF00"/>
                </a:solidFill>
              </a:rPr>
              <a:t>Criminal pardons</a:t>
            </a:r>
          </a:p>
          <a:p>
            <a:pPr marL="630238" lvl="2" indent="-285750"/>
            <a:r>
              <a:rPr lang="en-US" sz="2600" dirty="0" smtClean="0">
                <a:solidFill>
                  <a:srgbClr val="FFFF00"/>
                </a:solidFill>
              </a:rPr>
              <a:t>Forgiveness for sins</a:t>
            </a:r>
          </a:p>
          <a:p>
            <a:pPr marL="630238" lvl="2" indent="-285750"/>
            <a:r>
              <a:rPr lang="en-US" sz="2600" dirty="0" smtClean="0">
                <a:solidFill>
                  <a:srgbClr val="FFFF00"/>
                </a:solidFill>
              </a:rPr>
              <a:t>Eternal life</a:t>
            </a:r>
            <a:endParaRPr lang="en-US" sz="26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The Call for Crusades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2448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Temporary “Christian” states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76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Long-term bitterness and animosity between Muslims and Christians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Weakened the feudal structure of the Middle Ages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Expanded the commercial activity of Europe, contributing to the growth of cities and the middle class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Expanded the horizons of Europeans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Long-term Consequences of Crusades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59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87</TotalTime>
  <Words>208</Words>
  <Application>Microsoft Office PowerPoint</Application>
  <PresentationFormat>On-screen Show (4:3)</PresentationFormat>
  <Paragraphs>29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Corbel</vt:lpstr>
      <vt:lpstr>Tahoma</vt:lpstr>
      <vt:lpstr>Tunga</vt:lpstr>
      <vt:lpstr>Mylar</vt:lpstr>
      <vt:lpstr>The Crusades</vt:lpstr>
      <vt:lpstr>Crusades Overview</vt:lpstr>
      <vt:lpstr>Seljuk Turks Empire (Muslim)</vt:lpstr>
      <vt:lpstr>Crusades</vt:lpstr>
      <vt:lpstr>The Call for Crusades</vt:lpstr>
      <vt:lpstr>Temporary “Christian” states</vt:lpstr>
      <vt:lpstr>Long-term Consequences of Crusades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Crusades</dc:title>
  <dc:creator>KMyers</dc:creator>
  <cp:lastModifiedBy>Yvonne Yoder</cp:lastModifiedBy>
  <cp:revision>5</cp:revision>
  <dcterms:created xsi:type="dcterms:W3CDTF">2014-11-04T13:01:11Z</dcterms:created>
  <dcterms:modified xsi:type="dcterms:W3CDTF">2017-11-14T20:10:56Z</dcterms:modified>
</cp:coreProperties>
</file>