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2" r:id="rId3"/>
    <p:sldId id="266" r:id="rId4"/>
    <p:sldId id="257" r:id="rId5"/>
    <p:sldId id="260" r:id="rId6"/>
    <p:sldId id="261" r:id="rId7"/>
    <p:sldId id="263" r:id="rId8"/>
    <p:sldId id="258" r:id="rId9"/>
    <p:sldId id="259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C332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A8EFD-741E-4E7E-91C5-97C836D7477E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0FBB0-DD28-41F4-AF96-4A9A11608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01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</a:t>
            </a:r>
            <a:r>
              <a:rPr lang="en-US" baseline="0" dirty="0" smtClean="0"/>
              <a:t> of the United Kingdom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0FBB0-DD28-41F4-AF96-4A9A116083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27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picture</a:t>
            </a:r>
            <a:r>
              <a:rPr lang="en-US" baseline="0" dirty="0" smtClean="0"/>
              <a:t> of Stonehenge.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0FBB0-DD28-41F4-AF96-4A9A116083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490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</a:t>
            </a:r>
            <a:r>
              <a:rPr lang="en-US" baseline="0" dirty="0" smtClean="0"/>
              <a:t> Europe and northern Africa showing areas of Roman control.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0FBB0-DD28-41F4-AF96-4A9A116083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78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invasion of Angles, Jutes, and Saxons</a:t>
            </a:r>
            <a:r>
              <a:rPr lang="en-US" baseline="0" dirty="0" smtClean="0"/>
              <a:t> and their settlements.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0FBB0-DD28-41F4-AF96-4A9A116083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66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picture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0FBB0-DD28-41F4-AF96-4A9A116083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62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9138AD29-2ABF-4F1F-B70F-0C721E384754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FF54AC98-ADB1-4A2E-A57E-CCFF0EC5E98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Chapter 9c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Early English History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68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Money</a:t>
            </a:r>
            <a:r>
              <a:rPr lang="en-US" dirty="0"/>
              <a:t> (from the French '</a:t>
            </a:r>
            <a:r>
              <a:rPr lang="en-US" dirty="0" err="1"/>
              <a:t>monnaie</a:t>
            </a:r>
            <a:r>
              <a:rPr lang="en-US" dirty="0"/>
              <a:t>'), </a:t>
            </a:r>
            <a:r>
              <a:rPr lang="en-US" b="1" dirty="0"/>
              <a:t>bottle</a:t>
            </a:r>
            <a:r>
              <a:rPr lang="en-US" dirty="0"/>
              <a:t> (from the French '</a:t>
            </a:r>
            <a:r>
              <a:rPr lang="en-US" dirty="0" err="1"/>
              <a:t>bouteille</a:t>
            </a:r>
            <a:r>
              <a:rPr lang="en-US" dirty="0"/>
              <a:t>'), </a:t>
            </a:r>
            <a:r>
              <a:rPr lang="en-US" b="1" dirty="0"/>
              <a:t>chair</a:t>
            </a:r>
            <a:r>
              <a:rPr lang="en-US" dirty="0"/>
              <a:t> (from the French 'chaise'), </a:t>
            </a:r>
            <a:r>
              <a:rPr lang="en-US" b="1" dirty="0"/>
              <a:t>road</a:t>
            </a:r>
            <a:r>
              <a:rPr lang="en-US" dirty="0"/>
              <a:t> (from the French 'route'), </a:t>
            </a:r>
            <a:r>
              <a:rPr lang="en-US" b="1" dirty="0"/>
              <a:t>table</a:t>
            </a:r>
            <a:r>
              <a:rPr lang="en-US" dirty="0"/>
              <a:t> (from the French 'table'),</a:t>
            </a:r>
            <a:r>
              <a:rPr lang="en-US" b="1" dirty="0"/>
              <a:t>chamber</a:t>
            </a:r>
            <a:r>
              <a:rPr lang="en-US" dirty="0"/>
              <a:t> (from the French '</a:t>
            </a:r>
            <a:r>
              <a:rPr lang="en-US" dirty="0" err="1"/>
              <a:t>chambre</a:t>
            </a:r>
            <a:r>
              <a:rPr lang="en-US" dirty="0"/>
              <a:t>'), </a:t>
            </a:r>
            <a:r>
              <a:rPr lang="en-US" b="1" dirty="0"/>
              <a:t>air</a:t>
            </a:r>
            <a:r>
              <a:rPr lang="en-US" dirty="0"/>
              <a:t> (from the French 'air'), </a:t>
            </a:r>
            <a:r>
              <a:rPr lang="en-US" b="1" dirty="0"/>
              <a:t>flower</a:t>
            </a:r>
            <a:r>
              <a:rPr lang="en-US" dirty="0"/>
              <a:t> (from the French 'fleur'), </a:t>
            </a:r>
            <a:r>
              <a:rPr lang="en-US" b="1" dirty="0"/>
              <a:t>fork</a:t>
            </a:r>
            <a:r>
              <a:rPr lang="en-US" dirty="0"/>
              <a:t> (from the French '</a:t>
            </a:r>
            <a:r>
              <a:rPr lang="en-US" dirty="0" err="1"/>
              <a:t>fourchette</a:t>
            </a:r>
            <a:r>
              <a:rPr lang="en-US" dirty="0"/>
              <a:t>'), </a:t>
            </a:r>
            <a:r>
              <a:rPr lang="en-US" b="1" dirty="0"/>
              <a:t>garden</a:t>
            </a:r>
            <a:r>
              <a:rPr lang="en-US" dirty="0"/>
              <a:t> (from the French '</a:t>
            </a:r>
            <a:r>
              <a:rPr lang="en-US" dirty="0" err="1"/>
              <a:t>jardin</a:t>
            </a:r>
            <a:r>
              <a:rPr lang="en-US" dirty="0"/>
              <a:t>'), </a:t>
            </a:r>
            <a:r>
              <a:rPr lang="en-US" b="1" dirty="0"/>
              <a:t>lamp</a:t>
            </a:r>
            <a:r>
              <a:rPr lang="en-US" dirty="0"/>
              <a:t>(from the French '</a:t>
            </a:r>
            <a:r>
              <a:rPr lang="en-US" dirty="0" err="1"/>
              <a:t>lampe</a:t>
            </a:r>
            <a:r>
              <a:rPr lang="en-US" dirty="0"/>
              <a:t>'), </a:t>
            </a:r>
            <a:r>
              <a:rPr lang="en-US" b="1" dirty="0"/>
              <a:t>farm</a:t>
            </a:r>
            <a:r>
              <a:rPr lang="en-US" dirty="0"/>
              <a:t> (from the French '</a:t>
            </a:r>
            <a:r>
              <a:rPr lang="en-US" dirty="0" err="1"/>
              <a:t>ferme</a:t>
            </a:r>
            <a:r>
              <a:rPr lang="en-US" dirty="0"/>
              <a:t>'), </a:t>
            </a:r>
            <a:r>
              <a:rPr lang="en-US" b="1" dirty="0"/>
              <a:t>forest</a:t>
            </a:r>
            <a:r>
              <a:rPr lang="en-US" dirty="0"/>
              <a:t> (from the French '</a:t>
            </a:r>
            <a:r>
              <a:rPr lang="en-US" dirty="0" err="1"/>
              <a:t>forêt</a:t>
            </a:r>
            <a:r>
              <a:rPr lang="en-US" dirty="0"/>
              <a:t>'), </a:t>
            </a:r>
            <a:r>
              <a:rPr lang="en-US" b="1" dirty="0"/>
              <a:t>hotel</a:t>
            </a:r>
            <a:r>
              <a:rPr lang="en-US" dirty="0"/>
              <a:t> (from the French '</a:t>
            </a:r>
            <a:r>
              <a:rPr lang="en-US" dirty="0" err="1"/>
              <a:t>hôtel</a:t>
            </a:r>
            <a:r>
              <a:rPr lang="en-US" dirty="0"/>
              <a:t>'), </a:t>
            </a:r>
            <a:r>
              <a:rPr lang="en-US" b="1" dirty="0"/>
              <a:t>brick</a:t>
            </a:r>
            <a:r>
              <a:rPr lang="en-US" dirty="0"/>
              <a:t> (from the French '</a:t>
            </a:r>
            <a:r>
              <a:rPr lang="en-US" dirty="0" err="1"/>
              <a:t>brique</a:t>
            </a:r>
            <a:r>
              <a:rPr lang="en-US" dirty="0"/>
              <a:t>'), </a:t>
            </a:r>
            <a:r>
              <a:rPr lang="en-US" b="1" dirty="0"/>
              <a:t>image</a:t>
            </a:r>
            <a:r>
              <a:rPr lang="en-US" dirty="0"/>
              <a:t> (from the French 'image'), </a:t>
            </a:r>
            <a:r>
              <a:rPr lang="en-US" b="1" dirty="0"/>
              <a:t>plate</a:t>
            </a:r>
            <a:r>
              <a:rPr lang="en-US" dirty="0"/>
              <a:t> (from the French 'plateau'), </a:t>
            </a:r>
            <a:r>
              <a:rPr lang="en-US" b="1" dirty="0"/>
              <a:t>story</a:t>
            </a:r>
            <a:r>
              <a:rPr lang="en-US" dirty="0"/>
              <a:t> (from the French 'histoire'), </a:t>
            </a:r>
            <a:r>
              <a:rPr lang="en-US" b="1" dirty="0" err="1"/>
              <a:t>odour</a:t>
            </a:r>
            <a:r>
              <a:rPr lang="en-US" dirty="0"/>
              <a:t> or </a:t>
            </a:r>
            <a:r>
              <a:rPr lang="en-US" b="1" dirty="0"/>
              <a:t>odor</a:t>
            </a:r>
            <a:r>
              <a:rPr lang="en-US" dirty="0"/>
              <a:t> (from the French '</a:t>
            </a:r>
            <a:r>
              <a:rPr lang="en-US" dirty="0" err="1"/>
              <a:t>odeur</a:t>
            </a:r>
            <a:r>
              <a:rPr lang="en-US" dirty="0"/>
              <a:t>'), </a:t>
            </a:r>
            <a:r>
              <a:rPr lang="en-US" b="1" dirty="0"/>
              <a:t>stranger</a:t>
            </a:r>
            <a:r>
              <a:rPr lang="en-US" dirty="0"/>
              <a:t> (from the French '</a:t>
            </a:r>
            <a:r>
              <a:rPr lang="en-US" dirty="0" err="1"/>
              <a:t>étranger</a:t>
            </a:r>
            <a:r>
              <a:rPr lang="en-US" dirty="0"/>
              <a:t>'), </a:t>
            </a:r>
            <a:r>
              <a:rPr lang="en-US" b="1" dirty="0"/>
              <a:t>beef</a:t>
            </a:r>
            <a:r>
              <a:rPr lang="en-US" dirty="0"/>
              <a:t> (from the French 'boeuf'), </a:t>
            </a:r>
            <a:r>
              <a:rPr lang="en-US" b="1" dirty="0"/>
              <a:t>vinegar</a:t>
            </a:r>
            <a:r>
              <a:rPr lang="en-US" dirty="0"/>
              <a:t> (from the French '</a:t>
            </a:r>
            <a:r>
              <a:rPr lang="en-US" dirty="0" err="1"/>
              <a:t>vinaigre</a:t>
            </a:r>
            <a:r>
              <a:rPr lang="en-US" dirty="0"/>
              <a:t>'), </a:t>
            </a:r>
            <a:r>
              <a:rPr lang="en-US" b="1" dirty="0"/>
              <a:t>parent</a:t>
            </a:r>
            <a:r>
              <a:rPr lang="en-US" dirty="0"/>
              <a:t> (from the French 'parent'), </a:t>
            </a:r>
            <a:r>
              <a:rPr lang="en-US" b="1" dirty="0"/>
              <a:t>herbs</a:t>
            </a:r>
            <a:r>
              <a:rPr lang="en-US" dirty="0"/>
              <a:t> (from the French '</a:t>
            </a:r>
            <a:r>
              <a:rPr lang="en-US" dirty="0" err="1"/>
              <a:t>herbes</a:t>
            </a:r>
            <a:r>
              <a:rPr lang="en-US" dirty="0"/>
              <a:t>'), </a:t>
            </a:r>
            <a:r>
              <a:rPr lang="en-US" b="1" dirty="0"/>
              <a:t>arm</a:t>
            </a:r>
            <a:r>
              <a:rPr lang="en-US" dirty="0"/>
              <a:t> (from the French '</a:t>
            </a:r>
            <a:r>
              <a:rPr lang="en-US" dirty="0" err="1"/>
              <a:t>arme</a:t>
            </a:r>
            <a:r>
              <a:rPr lang="en-US" dirty="0"/>
              <a:t>'), </a:t>
            </a:r>
            <a:r>
              <a:rPr lang="en-US" b="1" dirty="0"/>
              <a:t>army</a:t>
            </a:r>
            <a:r>
              <a:rPr lang="en-US" dirty="0"/>
              <a:t> (From the French '</a:t>
            </a:r>
            <a:r>
              <a:rPr lang="en-US" dirty="0" err="1"/>
              <a:t>armée</a:t>
            </a:r>
            <a:r>
              <a:rPr lang="en-US" dirty="0"/>
              <a:t>'), </a:t>
            </a:r>
            <a:r>
              <a:rPr lang="en-US" b="1" dirty="0"/>
              <a:t>source</a:t>
            </a:r>
            <a:r>
              <a:rPr lang="en-US" dirty="0"/>
              <a:t> (from the French 'source'), </a:t>
            </a:r>
            <a:r>
              <a:rPr lang="en-US" b="1" dirty="0"/>
              <a:t>grand</a:t>
            </a:r>
            <a:r>
              <a:rPr lang="en-US" dirty="0"/>
              <a:t> (from the French 'grand'), </a:t>
            </a:r>
            <a:r>
              <a:rPr lang="en-US" b="1" dirty="0"/>
              <a:t>joy</a:t>
            </a:r>
            <a:r>
              <a:rPr lang="en-US" dirty="0"/>
              <a:t> (from the French 'joie'), </a:t>
            </a:r>
            <a:r>
              <a:rPr lang="en-US" b="1" dirty="0"/>
              <a:t>fluid</a:t>
            </a:r>
            <a:r>
              <a:rPr lang="en-US" dirty="0"/>
              <a:t> (from the French '</a:t>
            </a:r>
            <a:r>
              <a:rPr lang="en-US" dirty="0" err="1"/>
              <a:t>fluide</a:t>
            </a:r>
            <a:r>
              <a:rPr lang="en-US" dirty="0"/>
              <a:t>'), </a:t>
            </a:r>
            <a:r>
              <a:rPr lang="en-US" b="1" dirty="0"/>
              <a:t>ray</a:t>
            </a:r>
            <a:r>
              <a:rPr lang="en-US" dirty="0"/>
              <a:t> (from the French 'rayon'),</a:t>
            </a:r>
            <a:r>
              <a:rPr lang="en-US" b="1" dirty="0"/>
              <a:t>bicycle</a:t>
            </a:r>
            <a:r>
              <a:rPr lang="en-US" dirty="0"/>
              <a:t> (from the French '</a:t>
            </a:r>
            <a:r>
              <a:rPr lang="en-US" dirty="0" err="1"/>
              <a:t>bicyclette</a:t>
            </a:r>
            <a:r>
              <a:rPr lang="en-US" dirty="0"/>
              <a:t>'), </a:t>
            </a:r>
            <a:r>
              <a:rPr lang="en-US" b="1" dirty="0"/>
              <a:t>tube</a:t>
            </a:r>
            <a:r>
              <a:rPr lang="en-US" dirty="0"/>
              <a:t> (from the French 'tube'), </a:t>
            </a:r>
            <a:r>
              <a:rPr lang="en-US" b="1" dirty="0"/>
              <a:t>car</a:t>
            </a:r>
            <a:r>
              <a:rPr lang="en-US" dirty="0"/>
              <a:t> (from the French 'char'), </a:t>
            </a:r>
            <a:r>
              <a:rPr lang="en-US" b="1" dirty="0"/>
              <a:t>eagle</a:t>
            </a:r>
            <a:r>
              <a:rPr lang="en-US" dirty="0"/>
              <a:t> (from the French '</a:t>
            </a:r>
            <a:r>
              <a:rPr lang="en-US" dirty="0" err="1"/>
              <a:t>aigle</a:t>
            </a:r>
            <a:r>
              <a:rPr lang="en-US" dirty="0"/>
              <a:t>'), </a:t>
            </a:r>
            <a:r>
              <a:rPr lang="en-US" b="1" dirty="0"/>
              <a:t>lake</a:t>
            </a:r>
            <a:r>
              <a:rPr lang="en-US" dirty="0"/>
              <a:t> (from the French 'lac'), </a:t>
            </a:r>
            <a:r>
              <a:rPr lang="en-US" b="1" dirty="0"/>
              <a:t>mountain</a:t>
            </a:r>
            <a:r>
              <a:rPr lang="en-US" dirty="0"/>
              <a:t> (from the French '</a:t>
            </a:r>
            <a:r>
              <a:rPr lang="en-US" dirty="0" err="1"/>
              <a:t>montagne</a:t>
            </a:r>
            <a:r>
              <a:rPr lang="en-US" dirty="0"/>
              <a:t>'), </a:t>
            </a:r>
            <a:r>
              <a:rPr lang="en-US" b="1" dirty="0"/>
              <a:t>lion</a:t>
            </a:r>
            <a:r>
              <a:rPr lang="en-US" dirty="0"/>
              <a:t> (from the French 'lion'), </a:t>
            </a:r>
            <a:r>
              <a:rPr lang="en-US" b="1" dirty="0"/>
              <a:t>voyage</a:t>
            </a:r>
            <a:r>
              <a:rPr lang="en-US" dirty="0"/>
              <a:t> (from the French 'voyage'), </a:t>
            </a:r>
            <a:r>
              <a:rPr lang="en-US" b="1" dirty="0"/>
              <a:t>lizard</a:t>
            </a:r>
            <a:r>
              <a:rPr lang="en-US" dirty="0"/>
              <a:t> (from the French '</a:t>
            </a:r>
            <a:r>
              <a:rPr lang="en-US" dirty="0" err="1"/>
              <a:t>lézard</a:t>
            </a:r>
            <a:r>
              <a:rPr lang="en-US" dirty="0"/>
              <a:t>'), </a:t>
            </a:r>
            <a:r>
              <a:rPr lang="en-US" b="1" dirty="0"/>
              <a:t>bullet</a:t>
            </a:r>
            <a:r>
              <a:rPr lang="en-US" dirty="0"/>
              <a:t> (from the French '</a:t>
            </a:r>
            <a:r>
              <a:rPr lang="en-US" dirty="0" err="1"/>
              <a:t>balle</a:t>
            </a:r>
            <a:r>
              <a:rPr lang="en-US" dirty="0"/>
              <a:t>'), </a:t>
            </a:r>
            <a:r>
              <a:rPr lang="en-US" b="1" dirty="0"/>
              <a:t>hero</a:t>
            </a:r>
            <a:r>
              <a:rPr lang="en-US" dirty="0"/>
              <a:t> (from the French '</a:t>
            </a:r>
            <a:r>
              <a:rPr lang="en-US" dirty="0" err="1"/>
              <a:t>héro</a:t>
            </a:r>
            <a:r>
              <a:rPr lang="en-US" dirty="0"/>
              <a:t>'), </a:t>
            </a:r>
            <a:r>
              <a:rPr lang="en-US" b="1" dirty="0"/>
              <a:t>hazard</a:t>
            </a:r>
            <a:r>
              <a:rPr lang="en-US" dirty="0"/>
              <a:t> (from the French '</a:t>
            </a:r>
            <a:r>
              <a:rPr lang="en-US" dirty="0" err="1"/>
              <a:t>hasard</a:t>
            </a:r>
            <a:r>
              <a:rPr lang="en-US" dirty="0"/>
              <a:t>'), </a:t>
            </a:r>
            <a:r>
              <a:rPr lang="en-US" b="1" dirty="0"/>
              <a:t>cave</a:t>
            </a:r>
            <a:r>
              <a:rPr lang="en-US" dirty="0"/>
              <a:t> (from the French 'cave'), </a:t>
            </a:r>
            <a:r>
              <a:rPr lang="en-US" b="1" dirty="0"/>
              <a:t>current</a:t>
            </a:r>
            <a:r>
              <a:rPr lang="en-US" dirty="0"/>
              <a:t> (from the French 'courant'), </a:t>
            </a:r>
            <a:r>
              <a:rPr lang="en-US" b="1" dirty="0"/>
              <a:t>carbon</a:t>
            </a:r>
            <a:r>
              <a:rPr lang="en-US" dirty="0"/>
              <a:t> (from the French '</a:t>
            </a:r>
            <a:r>
              <a:rPr lang="en-US" dirty="0" err="1"/>
              <a:t>charbon</a:t>
            </a:r>
            <a:r>
              <a:rPr lang="en-US" dirty="0"/>
              <a:t>'), </a:t>
            </a:r>
            <a:r>
              <a:rPr lang="en-US" b="1" dirty="0"/>
              <a:t>autumn</a:t>
            </a:r>
            <a:r>
              <a:rPr lang="en-US" dirty="0"/>
              <a:t> (from the French '</a:t>
            </a:r>
            <a:r>
              <a:rPr lang="en-US" dirty="0" err="1"/>
              <a:t>automne</a:t>
            </a:r>
            <a:r>
              <a:rPr lang="en-US" dirty="0"/>
              <a:t>'), </a:t>
            </a:r>
            <a:r>
              <a:rPr lang="en-US" b="1" dirty="0"/>
              <a:t>case</a:t>
            </a:r>
            <a:r>
              <a:rPr lang="en-US" dirty="0"/>
              <a:t> (from the French '</a:t>
            </a:r>
            <a:r>
              <a:rPr lang="en-US" dirty="0" err="1"/>
              <a:t>cas</a:t>
            </a:r>
            <a:r>
              <a:rPr lang="en-US" dirty="0"/>
              <a:t>'), </a:t>
            </a:r>
            <a:r>
              <a:rPr lang="en-US" b="1" dirty="0"/>
              <a:t>pedestal</a:t>
            </a:r>
            <a:r>
              <a:rPr lang="en-US" dirty="0"/>
              <a:t> (from the French '</a:t>
            </a:r>
            <a:r>
              <a:rPr lang="en-US" dirty="0" err="1"/>
              <a:t>piédestal</a:t>
            </a:r>
            <a:r>
              <a:rPr lang="en-US" dirty="0"/>
              <a:t>'), </a:t>
            </a:r>
            <a:r>
              <a:rPr lang="en-US" b="1" dirty="0"/>
              <a:t>parachute</a:t>
            </a:r>
            <a:r>
              <a:rPr lang="en-US" dirty="0"/>
              <a:t> (from the French 'para-chute'), </a:t>
            </a:r>
            <a:r>
              <a:rPr lang="en-US" b="1" dirty="0"/>
              <a:t>habit</a:t>
            </a:r>
            <a:r>
              <a:rPr lang="en-US" dirty="0"/>
              <a:t> (from the French 'habitude'), </a:t>
            </a:r>
            <a:r>
              <a:rPr lang="en-US" b="1" dirty="0"/>
              <a:t>altitude</a:t>
            </a:r>
            <a:r>
              <a:rPr lang="en-US" dirty="0"/>
              <a:t> (from the French 'altitude'), </a:t>
            </a:r>
            <a:r>
              <a:rPr lang="en-US" b="1" dirty="0"/>
              <a:t>attitude</a:t>
            </a:r>
            <a:r>
              <a:rPr lang="en-US" dirty="0"/>
              <a:t> (from the French 'attitude'), </a:t>
            </a:r>
            <a:r>
              <a:rPr lang="en-US" b="1" dirty="0"/>
              <a:t>final</a:t>
            </a:r>
            <a:r>
              <a:rPr lang="en-US" dirty="0"/>
              <a:t> (from the French 'finale'), </a:t>
            </a:r>
            <a:r>
              <a:rPr lang="en-US" b="1" dirty="0"/>
              <a:t>revenge</a:t>
            </a:r>
            <a:r>
              <a:rPr lang="en-US" dirty="0"/>
              <a:t> (from the French '</a:t>
            </a:r>
            <a:r>
              <a:rPr lang="en-US" dirty="0" err="1"/>
              <a:t>revanche</a:t>
            </a:r>
            <a:r>
              <a:rPr lang="en-US" dirty="0"/>
              <a:t>'), </a:t>
            </a:r>
            <a:r>
              <a:rPr lang="en-US" b="1" dirty="0"/>
              <a:t>itinerary</a:t>
            </a:r>
            <a:r>
              <a:rPr lang="en-US" dirty="0"/>
              <a:t> (from the French '</a:t>
            </a:r>
            <a:r>
              <a:rPr lang="en-US" dirty="0" err="1"/>
              <a:t>itinéraire</a:t>
            </a:r>
            <a:r>
              <a:rPr lang="en-US" dirty="0"/>
              <a:t>'), </a:t>
            </a:r>
            <a:r>
              <a:rPr lang="en-US" b="1" dirty="0"/>
              <a:t>orange</a:t>
            </a:r>
            <a:r>
              <a:rPr lang="en-US" dirty="0"/>
              <a:t>(fruit) (from the French 'orange'), </a:t>
            </a:r>
            <a:r>
              <a:rPr lang="en-US" b="1" dirty="0"/>
              <a:t>ticket</a:t>
            </a:r>
            <a:r>
              <a:rPr lang="en-US" dirty="0"/>
              <a:t> (from the French 'ticket'), </a:t>
            </a:r>
            <a:r>
              <a:rPr lang="en-US" b="1" dirty="0"/>
              <a:t>barrel</a:t>
            </a:r>
            <a:r>
              <a:rPr lang="en-US" dirty="0"/>
              <a:t> (from the French '</a:t>
            </a:r>
            <a:r>
              <a:rPr lang="en-US" dirty="0" err="1"/>
              <a:t>baril</a:t>
            </a:r>
            <a:r>
              <a:rPr lang="en-US" dirty="0"/>
              <a:t>'), </a:t>
            </a:r>
            <a:r>
              <a:rPr lang="en-US" b="1" dirty="0"/>
              <a:t>retard</a:t>
            </a:r>
            <a:r>
              <a:rPr lang="en-US" dirty="0"/>
              <a:t> (from the French 'retarder'), </a:t>
            </a:r>
            <a:r>
              <a:rPr lang="en-US" b="1" dirty="0"/>
              <a:t>appeasement</a:t>
            </a:r>
            <a:r>
              <a:rPr lang="en-US" dirty="0"/>
              <a:t> (from the French '</a:t>
            </a:r>
            <a:r>
              <a:rPr lang="en-US" dirty="0" err="1"/>
              <a:t>apaisement</a:t>
            </a:r>
            <a:r>
              <a:rPr lang="en-US" dirty="0"/>
              <a:t>'),</a:t>
            </a:r>
            <a:r>
              <a:rPr lang="en-US" b="1" dirty="0"/>
              <a:t>aviation</a:t>
            </a:r>
            <a:r>
              <a:rPr lang="en-US" dirty="0"/>
              <a:t> (from the French '</a:t>
            </a:r>
            <a:r>
              <a:rPr lang="en-US" dirty="0" err="1"/>
              <a:t>avion</a:t>
            </a:r>
            <a:r>
              <a:rPr lang="en-US" dirty="0"/>
              <a:t>'), </a:t>
            </a:r>
            <a:r>
              <a:rPr lang="en-US" b="1" dirty="0"/>
              <a:t>miracle</a:t>
            </a:r>
            <a:r>
              <a:rPr lang="en-US" dirty="0"/>
              <a:t> (from the French 'miracle'), </a:t>
            </a:r>
            <a:r>
              <a:rPr lang="en-US" b="1" dirty="0"/>
              <a:t>tablet</a:t>
            </a:r>
            <a:r>
              <a:rPr lang="en-US" dirty="0"/>
              <a:t> (from the French '</a:t>
            </a:r>
            <a:r>
              <a:rPr lang="en-US" dirty="0" err="1"/>
              <a:t>tablette</a:t>
            </a:r>
            <a:r>
              <a:rPr lang="en-US" dirty="0"/>
              <a:t>'), </a:t>
            </a:r>
            <a:r>
              <a:rPr lang="en-US" b="1" dirty="0"/>
              <a:t>pincer</a:t>
            </a:r>
            <a:r>
              <a:rPr lang="en-US" dirty="0"/>
              <a:t> (from the French 'pincer'), </a:t>
            </a:r>
            <a:r>
              <a:rPr lang="en-US" b="1" dirty="0"/>
              <a:t>tennis</a:t>
            </a:r>
            <a:r>
              <a:rPr lang="en-US" dirty="0"/>
              <a:t> (from the French '</a:t>
            </a:r>
            <a:r>
              <a:rPr lang="en-US" dirty="0" err="1"/>
              <a:t>tenir</a:t>
            </a:r>
            <a:r>
              <a:rPr lang="en-US" dirty="0"/>
              <a:t>'),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French (Norman) Influence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51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United Kingdom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05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rgbClr val="2BC332"/>
                </a:solidFill>
              </a:rPr>
              <a:t>Celtic period (B.C)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rgbClr val="2BC332"/>
                </a:solidFill>
              </a:rPr>
              <a:t>Roman Empire control (0-410)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rgbClr val="2BC332"/>
                </a:solidFill>
              </a:rPr>
              <a:t>Takeover by Germanic tribes—Angles and Saxons (450-1100)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rgbClr val="2BC332"/>
                </a:solidFill>
              </a:rPr>
              <a:t>Norman (French-speaking) control and influence (1100-1300)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rgbClr val="2BC332"/>
                </a:solidFill>
              </a:rPr>
              <a:t>English Kingdom (1300-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Overview of English History</a:t>
            </a:r>
            <a:r>
              <a:rPr lang="en-US" dirty="0" smtClean="0">
                <a:solidFill>
                  <a:srgbClr val="C00000"/>
                </a:solidFill>
              </a:rPr>
              <a:t>	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AutoShape 2" descr="http://en.academic.ru/pictures/enwiki/69/England_COA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http://en.academic.ru/pictures/enwiki/69/England_COA.sv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http://en.academic.ru/pictures/enwiki/69/England_COA.sv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290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86" y="1463675"/>
            <a:ext cx="7186613" cy="538996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2D050"/>
                </a:solidFill>
              </a:rPr>
              <a:t>Early English Inhabitants—Celts </a:t>
            </a:r>
            <a:endParaRPr lang="en-US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13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Roman Control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1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457574" cy="472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</a:rPr>
              <a:t>Angles and Saxons invaded England in 500s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Germanic Invasions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54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First English leader to begin to bring unity to the Germanic tribes (late 800s)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Alfred the Great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24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590800" y="1371598"/>
            <a:ext cx="7115174" cy="5105790"/>
          </a:xfrm>
        </p:spPr>
        <p:txBody>
          <a:bodyPr>
            <a:normAutofit/>
          </a:bodyPr>
          <a:lstStyle/>
          <a:p>
            <a:r>
              <a:rPr lang="en-US" sz="3200" b="1" i="1" dirty="0" smtClean="0">
                <a:solidFill>
                  <a:srgbClr val="FFC000"/>
                </a:solidFill>
              </a:rPr>
              <a:t>Caedmon's </a:t>
            </a:r>
            <a:r>
              <a:rPr lang="en-US" sz="3200" b="1" i="1" dirty="0">
                <a:solidFill>
                  <a:srgbClr val="FFC000"/>
                </a:solidFill>
              </a:rPr>
              <a:t>Hymn</a:t>
            </a:r>
          </a:p>
          <a:p>
            <a:r>
              <a:rPr lang="en-US" sz="2000" dirty="0">
                <a:solidFill>
                  <a:srgbClr val="FFC000"/>
                </a:solidFill>
              </a:rPr>
              <a:t/>
            </a:r>
            <a:br>
              <a:rPr lang="en-US" sz="2000" dirty="0">
                <a:solidFill>
                  <a:srgbClr val="FFC000"/>
                </a:solidFill>
              </a:rPr>
            </a:br>
            <a:r>
              <a:rPr lang="en-US" sz="2400" b="1" dirty="0">
                <a:solidFill>
                  <a:srgbClr val="FFC000"/>
                </a:solidFill>
              </a:rPr>
              <a:t>Nu </a:t>
            </a:r>
            <a:r>
              <a:rPr lang="en-US" sz="2400" b="1" dirty="0" err="1">
                <a:solidFill>
                  <a:srgbClr val="FFC000"/>
                </a:solidFill>
              </a:rPr>
              <a:t>scylun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hergan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hefaenricaes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uard</a:t>
            </a:r>
            <a:r>
              <a:rPr lang="en-US" sz="2400" b="1" dirty="0">
                <a:solidFill>
                  <a:srgbClr val="FFC000"/>
                </a:solidFill>
              </a:rPr>
              <a:t> </a:t>
            </a:r>
            <a:br>
              <a:rPr lang="en-US" sz="2400" b="1" dirty="0">
                <a:solidFill>
                  <a:srgbClr val="FFC000"/>
                </a:solidFill>
              </a:rPr>
            </a:br>
            <a:r>
              <a:rPr lang="en-US" sz="2400" b="1" dirty="0" err="1">
                <a:solidFill>
                  <a:srgbClr val="FFC000"/>
                </a:solidFill>
              </a:rPr>
              <a:t>metudæs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maecti</a:t>
            </a:r>
            <a:r>
              <a:rPr lang="en-US" sz="2400" b="1" dirty="0">
                <a:solidFill>
                  <a:srgbClr val="FFC000"/>
                </a:solidFill>
              </a:rPr>
              <a:t> end his </a:t>
            </a:r>
            <a:r>
              <a:rPr lang="en-US" sz="2400" b="1" dirty="0" err="1">
                <a:solidFill>
                  <a:srgbClr val="FFC000"/>
                </a:solidFill>
              </a:rPr>
              <a:t>modgidanc</a:t>
            </a:r>
            <a:r>
              <a:rPr lang="en-US" sz="2400" b="1" dirty="0">
                <a:solidFill>
                  <a:srgbClr val="FFC000"/>
                </a:solidFill>
              </a:rPr>
              <a:t> </a:t>
            </a:r>
            <a:br>
              <a:rPr lang="en-US" sz="2400" b="1" dirty="0">
                <a:solidFill>
                  <a:srgbClr val="FFC000"/>
                </a:solidFill>
              </a:rPr>
            </a:br>
            <a:r>
              <a:rPr lang="en-US" sz="2400" b="1" dirty="0" err="1">
                <a:solidFill>
                  <a:srgbClr val="FFC000"/>
                </a:solidFill>
              </a:rPr>
              <a:t>uerc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uuldurfadur</a:t>
            </a:r>
            <a:r>
              <a:rPr lang="en-US" sz="2400" b="1" dirty="0">
                <a:solidFill>
                  <a:srgbClr val="FFC000"/>
                </a:solidFill>
              </a:rPr>
              <a:t> sue he </a:t>
            </a:r>
            <a:r>
              <a:rPr lang="en-US" sz="2400" b="1" dirty="0" err="1">
                <a:solidFill>
                  <a:srgbClr val="FFC000"/>
                </a:solidFill>
              </a:rPr>
              <a:t>uundra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gihuaes</a:t>
            </a:r>
            <a:r>
              <a:rPr lang="en-US" sz="2400" b="1" dirty="0">
                <a:solidFill>
                  <a:srgbClr val="FFC000"/>
                </a:solidFill>
              </a:rPr>
              <a:t> </a:t>
            </a:r>
            <a:br>
              <a:rPr lang="en-US" sz="2400" b="1" dirty="0">
                <a:solidFill>
                  <a:srgbClr val="FFC000"/>
                </a:solidFill>
              </a:rPr>
            </a:br>
            <a:r>
              <a:rPr lang="en-US" sz="2400" b="1" dirty="0" err="1">
                <a:solidFill>
                  <a:srgbClr val="FFC000"/>
                </a:solidFill>
              </a:rPr>
              <a:t>eci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dryctin</a:t>
            </a:r>
            <a:r>
              <a:rPr lang="en-US" sz="2400" b="1" dirty="0">
                <a:solidFill>
                  <a:srgbClr val="FFC000"/>
                </a:solidFill>
              </a:rPr>
              <a:t> or </a:t>
            </a:r>
            <a:r>
              <a:rPr lang="en-US" sz="2400" b="1" dirty="0" err="1">
                <a:solidFill>
                  <a:srgbClr val="FFC000"/>
                </a:solidFill>
              </a:rPr>
              <a:t>astelidæ</a:t>
            </a:r>
            <a:r>
              <a:rPr lang="en-US" sz="2400" b="1" dirty="0">
                <a:solidFill>
                  <a:srgbClr val="FFC000"/>
                </a:solidFill>
              </a:rPr>
              <a:t> </a:t>
            </a:r>
            <a:br>
              <a:rPr lang="en-US" sz="2400" b="1" dirty="0">
                <a:solidFill>
                  <a:srgbClr val="FFC000"/>
                </a:solidFill>
              </a:rPr>
            </a:br>
            <a:r>
              <a:rPr lang="en-US" sz="2400" b="1" dirty="0">
                <a:solidFill>
                  <a:srgbClr val="FFC000"/>
                </a:solidFill>
              </a:rPr>
              <a:t>he </a:t>
            </a:r>
            <a:r>
              <a:rPr lang="en-US" sz="2400" b="1" dirty="0" err="1">
                <a:solidFill>
                  <a:srgbClr val="FFC000"/>
                </a:solidFill>
              </a:rPr>
              <a:t>aerist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scop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aelda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barnum</a:t>
            </a:r>
            <a:r>
              <a:rPr lang="en-US" sz="2400" b="1" dirty="0">
                <a:solidFill>
                  <a:srgbClr val="FFC000"/>
                </a:solidFill>
              </a:rPr>
              <a:t> </a:t>
            </a:r>
            <a:br>
              <a:rPr lang="en-US" sz="2400" b="1" dirty="0">
                <a:solidFill>
                  <a:srgbClr val="FFC000"/>
                </a:solidFill>
              </a:rPr>
            </a:br>
            <a:r>
              <a:rPr lang="en-US" sz="2400" b="1" dirty="0" err="1">
                <a:solidFill>
                  <a:srgbClr val="FFC000"/>
                </a:solidFill>
              </a:rPr>
              <a:t>heben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til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hrofe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haleg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scepen</a:t>
            </a:r>
            <a:r>
              <a:rPr lang="en-US" sz="2400" b="1" dirty="0">
                <a:solidFill>
                  <a:srgbClr val="FFC000"/>
                </a:solidFill>
              </a:rPr>
              <a:t>. </a:t>
            </a:r>
            <a:br>
              <a:rPr lang="en-US" sz="2400" b="1" dirty="0">
                <a:solidFill>
                  <a:srgbClr val="FFC000"/>
                </a:solidFill>
              </a:rPr>
            </a:br>
            <a:r>
              <a:rPr lang="en-US" sz="2400" b="1" dirty="0" err="1">
                <a:solidFill>
                  <a:srgbClr val="FFC000"/>
                </a:solidFill>
              </a:rPr>
              <a:t>tha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middungeard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moncynnæs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uard</a:t>
            </a:r>
            <a:r>
              <a:rPr lang="en-US" sz="2400" b="1" dirty="0">
                <a:solidFill>
                  <a:srgbClr val="FFC000"/>
                </a:solidFill>
              </a:rPr>
              <a:t> </a:t>
            </a:r>
            <a:br>
              <a:rPr lang="en-US" sz="2400" b="1" dirty="0">
                <a:solidFill>
                  <a:srgbClr val="FFC000"/>
                </a:solidFill>
              </a:rPr>
            </a:br>
            <a:r>
              <a:rPr lang="en-US" sz="2400" b="1" dirty="0" err="1">
                <a:solidFill>
                  <a:srgbClr val="FFC000"/>
                </a:solidFill>
              </a:rPr>
              <a:t>eci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dryctin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æfter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tiadæ</a:t>
            </a:r>
            <a:r>
              <a:rPr lang="en-US" sz="2400" b="1" dirty="0">
                <a:solidFill>
                  <a:srgbClr val="FFC000"/>
                </a:solidFill>
              </a:rPr>
              <a:t> </a:t>
            </a:r>
            <a:br>
              <a:rPr lang="en-US" sz="2400" b="1" dirty="0">
                <a:solidFill>
                  <a:srgbClr val="FFC000"/>
                </a:solidFill>
              </a:rPr>
            </a:br>
            <a:r>
              <a:rPr lang="en-US" sz="2400" b="1" dirty="0" err="1">
                <a:solidFill>
                  <a:srgbClr val="FFC000"/>
                </a:solidFill>
              </a:rPr>
              <a:t>firum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foldu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frea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</a:rPr>
              <a:t>allmectig</a:t>
            </a:r>
            <a:r>
              <a:rPr lang="en-US" sz="2400" b="1" dirty="0" smtClean="0">
                <a:solidFill>
                  <a:srgbClr val="FFC000"/>
                </a:solidFill>
              </a:rPr>
              <a:t>.</a:t>
            </a:r>
            <a:r>
              <a:rPr lang="en-US" sz="2000" b="1" dirty="0">
                <a:solidFill>
                  <a:srgbClr val="FFC000"/>
                </a:solidFill>
              </a:rPr>
              <a:t/>
            </a:r>
            <a:br>
              <a:rPr lang="en-US" sz="2000" b="1" dirty="0">
                <a:solidFill>
                  <a:srgbClr val="FFC000"/>
                </a:solidFill>
              </a:rPr>
            </a:br>
            <a:endParaRPr lang="en-US" sz="2000" b="1" dirty="0">
              <a:solidFill>
                <a:srgbClr val="FFC000"/>
              </a:solidFill>
            </a:endParaRPr>
          </a:p>
          <a:p>
            <a:endParaRPr lang="en-US" sz="1600" b="1" dirty="0">
              <a:solidFill>
                <a:srgbClr val="92D05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The Early English Language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03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48640" y="1143000"/>
            <a:ext cx="7680960" cy="685800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FFC000"/>
                </a:solidFill>
              </a:rPr>
              <a:t>Caedmon's Hymn</a:t>
            </a:r>
            <a:br>
              <a:rPr lang="en-US" b="1" i="1" dirty="0">
                <a:solidFill>
                  <a:srgbClr val="FFC000"/>
                </a:solidFill>
              </a:rPr>
            </a:b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381000" y="1600200"/>
            <a:ext cx="7848600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 sz="1800" b="0" i="0" kern="1200" cap="none" spc="3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-1714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2pPr>
            <a:lvl3pPr marL="344488" indent="-1651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3pPr>
            <a:lvl4pPr marL="517525" indent="-169863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4pPr>
            <a:lvl5pPr marL="688975" indent="-173038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5pPr>
            <a:lvl6pPr marL="8686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4358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817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>
                <a:solidFill>
                  <a:srgbClr val="92D050"/>
                </a:solidFill>
              </a:rPr>
              <a:t>MODERN ENGLISH TRANSLATION </a:t>
            </a:r>
            <a:br>
              <a:rPr lang="en-US" sz="2400" b="1" dirty="0" smtClean="0">
                <a:solidFill>
                  <a:srgbClr val="92D050"/>
                </a:solidFill>
              </a:rPr>
            </a:br>
            <a:r>
              <a:rPr lang="en-US" sz="2400" b="1" dirty="0" smtClean="0">
                <a:solidFill>
                  <a:srgbClr val="92D050"/>
                </a:solidFill>
              </a:rPr>
              <a:t/>
            </a:r>
            <a:br>
              <a:rPr lang="en-US" sz="2400" b="1" dirty="0" smtClean="0">
                <a:solidFill>
                  <a:srgbClr val="92D050"/>
                </a:solidFill>
              </a:rPr>
            </a:br>
            <a:r>
              <a:rPr lang="en-US" sz="2400" b="1" dirty="0" smtClean="0">
                <a:solidFill>
                  <a:srgbClr val="92D050"/>
                </a:solidFill>
              </a:rPr>
              <a:t>Now let me praise the keeper of Heaven's kingdom, </a:t>
            </a:r>
            <a:br>
              <a:rPr lang="en-US" sz="2400" b="1" dirty="0" smtClean="0">
                <a:solidFill>
                  <a:srgbClr val="92D050"/>
                </a:solidFill>
              </a:rPr>
            </a:br>
            <a:r>
              <a:rPr lang="en-US" sz="2400" b="1" dirty="0" smtClean="0">
                <a:solidFill>
                  <a:srgbClr val="92D050"/>
                </a:solidFill>
              </a:rPr>
              <a:t>The might of the Creator, and his thought, </a:t>
            </a:r>
            <a:br>
              <a:rPr lang="en-US" sz="2400" b="1" dirty="0" smtClean="0">
                <a:solidFill>
                  <a:srgbClr val="92D050"/>
                </a:solidFill>
              </a:rPr>
            </a:br>
            <a:r>
              <a:rPr lang="en-US" sz="2400" b="1" dirty="0" smtClean="0">
                <a:solidFill>
                  <a:srgbClr val="92D050"/>
                </a:solidFill>
              </a:rPr>
              <a:t>The work of the Father of glory, how each of wonders </a:t>
            </a:r>
            <a:br>
              <a:rPr lang="en-US" sz="2400" b="1" dirty="0" smtClean="0">
                <a:solidFill>
                  <a:srgbClr val="92D050"/>
                </a:solidFill>
              </a:rPr>
            </a:br>
            <a:r>
              <a:rPr lang="en-US" sz="2400" b="1" dirty="0" smtClean="0">
                <a:solidFill>
                  <a:srgbClr val="92D050"/>
                </a:solidFill>
              </a:rPr>
              <a:t>The Eternal Lord established in the beginning. </a:t>
            </a:r>
            <a:br>
              <a:rPr lang="en-US" sz="2400" b="1" dirty="0" smtClean="0">
                <a:solidFill>
                  <a:srgbClr val="92D050"/>
                </a:solidFill>
              </a:rPr>
            </a:br>
            <a:r>
              <a:rPr lang="en-US" sz="2400" b="1" dirty="0" smtClean="0">
                <a:solidFill>
                  <a:srgbClr val="92D050"/>
                </a:solidFill>
              </a:rPr>
              <a:t>He first created for the sons of men </a:t>
            </a:r>
            <a:br>
              <a:rPr lang="en-US" sz="2400" b="1" dirty="0" smtClean="0">
                <a:solidFill>
                  <a:srgbClr val="92D050"/>
                </a:solidFill>
              </a:rPr>
            </a:br>
            <a:r>
              <a:rPr lang="en-US" sz="2400" b="1" dirty="0" smtClean="0">
                <a:solidFill>
                  <a:srgbClr val="92D050"/>
                </a:solidFill>
              </a:rPr>
              <a:t>Heaven as a roof, the holy Creator, </a:t>
            </a:r>
            <a:br>
              <a:rPr lang="en-US" sz="2400" b="1" dirty="0" smtClean="0">
                <a:solidFill>
                  <a:srgbClr val="92D050"/>
                </a:solidFill>
              </a:rPr>
            </a:br>
            <a:r>
              <a:rPr lang="en-US" sz="2400" b="1" dirty="0" smtClean="0">
                <a:solidFill>
                  <a:srgbClr val="92D050"/>
                </a:solidFill>
              </a:rPr>
              <a:t>Then Middle-earth the keeper of mankind, </a:t>
            </a:r>
            <a:br>
              <a:rPr lang="en-US" sz="2400" b="1" dirty="0" smtClean="0">
                <a:solidFill>
                  <a:srgbClr val="92D050"/>
                </a:solidFill>
              </a:rPr>
            </a:br>
            <a:r>
              <a:rPr lang="en-US" sz="2400" b="1" dirty="0" smtClean="0">
                <a:solidFill>
                  <a:srgbClr val="92D050"/>
                </a:solidFill>
              </a:rPr>
              <a:t>The Eternal Lord, afterwards made, </a:t>
            </a:r>
            <a:br>
              <a:rPr lang="en-US" sz="2400" b="1" dirty="0" smtClean="0">
                <a:solidFill>
                  <a:srgbClr val="92D050"/>
                </a:solidFill>
              </a:rPr>
            </a:br>
            <a:r>
              <a:rPr lang="en-US" sz="2400" b="1" dirty="0" smtClean="0">
                <a:solidFill>
                  <a:srgbClr val="92D050"/>
                </a:solidFill>
              </a:rPr>
              <a:t>The earth for men, the Almighty Lord.</a:t>
            </a:r>
            <a:endParaRPr lang="en-US" sz="2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68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2613</TotalTime>
  <Words>143</Words>
  <Application>Microsoft Office PowerPoint</Application>
  <PresentationFormat>On-screen Show (4:3)</PresentationFormat>
  <Paragraphs>32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Corbel</vt:lpstr>
      <vt:lpstr>Tahoma</vt:lpstr>
      <vt:lpstr>Tunga</vt:lpstr>
      <vt:lpstr>Mylar</vt:lpstr>
      <vt:lpstr>Early English History</vt:lpstr>
      <vt:lpstr>United Kingdom</vt:lpstr>
      <vt:lpstr>Overview of English History </vt:lpstr>
      <vt:lpstr>Early English Inhabitants—Celts </vt:lpstr>
      <vt:lpstr>Roman Control</vt:lpstr>
      <vt:lpstr>Germanic Invasions</vt:lpstr>
      <vt:lpstr>Alfred the Great</vt:lpstr>
      <vt:lpstr>The Early English Language</vt:lpstr>
      <vt:lpstr>Caedmon's Hymn </vt:lpstr>
      <vt:lpstr>French (Norman) Influence </vt:lpstr>
    </vt:vector>
  </TitlesOfParts>
  <Company>Unknown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 English History</dc:title>
  <dc:creator>KJ Myers</dc:creator>
  <cp:lastModifiedBy>Yvonne Yoder</cp:lastModifiedBy>
  <cp:revision>15</cp:revision>
  <dcterms:created xsi:type="dcterms:W3CDTF">2014-11-01T19:43:27Z</dcterms:created>
  <dcterms:modified xsi:type="dcterms:W3CDTF">2017-11-14T20:02:47Z</dcterms:modified>
</cp:coreProperties>
</file>