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9"/>
  </p:notesMasterIdLst>
  <p:sldIdLst>
    <p:sldId id="256" r:id="rId2"/>
    <p:sldId id="258" r:id="rId3"/>
    <p:sldId id="259" r:id="rId4"/>
    <p:sldId id="257" r:id="rId5"/>
    <p:sldId id="260" r:id="rId6"/>
    <p:sldId id="263" r:id="rId7"/>
    <p:sldId id="264" r:id="rId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5" d="100"/>
          <a:sy n="85" d="100"/>
        </p:scale>
        <p:origin x="738" y="78"/>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84A5949-C4B6-4845-8C89-39F875426634}" type="datetimeFigureOut">
              <a:rPr lang="en-US" smtClean="0"/>
              <a:t>11/14/2017</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1807331-7AAA-4542-854E-4C78F6D89622}" type="slidenum">
              <a:rPr lang="en-US" smtClean="0"/>
              <a:t>‹#›</a:t>
            </a:fld>
            <a:endParaRPr lang="en-US"/>
          </a:p>
        </p:txBody>
      </p:sp>
    </p:spTree>
    <p:extLst>
      <p:ext uri="{BB962C8B-B14F-4D97-AF65-F5344CB8AC3E}">
        <p14:creationId xmlns:p14="http://schemas.microsoft.com/office/powerpoint/2010/main" val="176116604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Add</a:t>
            </a:r>
            <a:r>
              <a:rPr lang="en-US" baseline="0" dirty="0" smtClean="0"/>
              <a:t> a map of Europe in the middle ages, showing its many countries and the way power was divided.</a:t>
            </a:r>
            <a:endParaRPr lang="en-US" dirty="0"/>
          </a:p>
        </p:txBody>
      </p:sp>
      <p:sp>
        <p:nvSpPr>
          <p:cNvPr id="4" name="Slide Number Placeholder 3"/>
          <p:cNvSpPr>
            <a:spLocks noGrp="1"/>
          </p:cNvSpPr>
          <p:nvPr>
            <p:ph type="sldNum" sz="quarter" idx="10"/>
          </p:nvPr>
        </p:nvSpPr>
        <p:spPr/>
        <p:txBody>
          <a:bodyPr/>
          <a:lstStyle/>
          <a:p>
            <a:fld id="{31807331-7AAA-4542-854E-4C78F6D89622}" type="slidenum">
              <a:rPr lang="en-US" smtClean="0"/>
              <a:t>4</a:t>
            </a:fld>
            <a:endParaRPr lang="en-US"/>
          </a:p>
        </p:txBody>
      </p:sp>
    </p:spTree>
    <p:extLst>
      <p:ext uri="{BB962C8B-B14F-4D97-AF65-F5344CB8AC3E}">
        <p14:creationId xmlns:p14="http://schemas.microsoft.com/office/powerpoint/2010/main" val="394380760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Add picture.</a:t>
            </a:r>
            <a:endParaRPr lang="en-US" dirty="0"/>
          </a:p>
        </p:txBody>
      </p:sp>
      <p:sp>
        <p:nvSpPr>
          <p:cNvPr id="4" name="Slide Number Placeholder 3"/>
          <p:cNvSpPr>
            <a:spLocks noGrp="1"/>
          </p:cNvSpPr>
          <p:nvPr>
            <p:ph type="sldNum" sz="quarter" idx="10"/>
          </p:nvPr>
        </p:nvSpPr>
        <p:spPr/>
        <p:txBody>
          <a:bodyPr/>
          <a:lstStyle/>
          <a:p>
            <a:fld id="{31807331-7AAA-4542-854E-4C78F6D89622}" type="slidenum">
              <a:rPr lang="en-US" smtClean="0"/>
              <a:t>5</a:t>
            </a:fld>
            <a:endParaRPr lang="en-US"/>
          </a:p>
        </p:txBody>
      </p:sp>
    </p:spTree>
    <p:extLst>
      <p:ext uri="{BB962C8B-B14F-4D97-AF65-F5344CB8AC3E}">
        <p14:creationId xmlns:p14="http://schemas.microsoft.com/office/powerpoint/2010/main" val="228839910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352426" y="2895600"/>
            <a:ext cx="4572000" cy="1368798"/>
          </a:xfrm>
        </p:spPr>
        <p:txBody>
          <a:bodyPr>
            <a:normAutofit/>
          </a:bodyPr>
          <a:lstStyle>
            <a:lvl1pPr marL="0" indent="0" algn="l">
              <a:buNone/>
              <a:defRPr sz="2000" b="0" i="1" cap="none" spc="120" baseline="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15" name="Rectangle 14"/>
          <p:cNvSpPr/>
          <p:nvPr/>
        </p:nvSpPr>
        <p:spPr>
          <a:xfrm>
            <a:off x="0" y="4743451"/>
            <a:ext cx="9144000" cy="2114550"/>
          </a:xfrm>
          <a:prstGeom prst="rect">
            <a:avLst/>
          </a:prstGeom>
          <a:solidFill>
            <a:schemeClr val="accent5">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6" name="Straight Connector 15"/>
          <p:cNvCxnSpPr/>
          <p:nvPr/>
        </p:nvCxnSpPr>
        <p:spPr>
          <a:xfrm>
            <a:off x="0" y="4714875"/>
            <a:ext cx="9144000" cy="1588"/>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sp>
        <p:nvSpPr>
          <p:cNvPr id="22" name="Date Placeholder 21"/>
          <p:cNvSpPr>
            <a:spLocks noGrp="1"/>
          </p:cNvSpPr>
          <p:nvPr>
            <p:ph type="dt" sz="half" idx="10"/>
          </p:nvPr>
        </p:nvSpPr>
        <p:spPr/>
        <p:txBody>
          <a:bodyPr/>
          <a:lstStyle/>
          <a:p>
            <a:fld id="{3DF3CA71-658A-4055-9091-E8643935DD9F}" type="datetimeFigureOut">
              <a:rPr lang="en-US" smtClean="0"/>
              <a:t>11/14/2017</a:t>
            </a:fld>
            <a:endParaRPr lang="en-US"/>
          </a:p>
        </p:txBody>
      </p:sp>
      <p:sp>
        <p:nvSpPr>
          <p:cNvPr id="23" name="Slide Number Placeholder 22"/>
          <p:cNvSpPr>
            <a:spLocks noGrp="1"/>
          </p:cNvSpPr>
          <p:nvPr>
            <p:ph type="sldNum" sz="quarter" idx="11"/>
          </p:nvPr>
        </p:nvSpPr>
        <p:spPr/>
        <p:txBody>
          <a:bodyPr/>
          <a:lstStyle/>
          <a:p>
            <a:fld id="{72511B44-474D-4C96-A26A-55C47778E31A}" type="slidenum">
              <a:rPr lang="en-US" smtClean="0"/>
              <a:t>‹#›</a:t>
            </a:fld>
            <a:endParaRPr lang="en-US"/>
          </a:p>
        </p:txBody>
      </p:sp>
      <p:sp>
        <p:nvSpPr>
          <p:cNvPr id="24" name="Footer Placeholder 23"/>
          <p:cNvSpPr>
            <a:spLocks noGrp="1"/>
          </p:cNvSpPr>
          <p:nvPr>
            <p:ph type="ftr" sz="quarter" idx="12"/>
          </p:nvPr>
        </p:nvSpPr>
        <p:spPr/>
        <p:txBody>
          <a:bodyPr/>
          <a:lstStyle/>
          <a:p>
            <a:endParaRPr lang="en-US"/>
          </a:p>
        </p:txBody>
      </p:sp>
      <p:sp>
        <p:nvSpPr>
          <p:cNvPr id="12" name="Title 11"/>
          <p:cNvSpPr>
            <a:spLocks noGrp="1"/>
          </p:cNvSpPr>
          <p:nvPr>
            <p:ph type="title"/>
          </p:nvPr>
        </p:nvSpPr>
        <p:spPr>
          <a:xfrm>
            <a:off x="352426" y="457200"/>
            <a:ext cx="7680960" cy="2438399"/>
          </a:xfrm>
        </p:spPr>
        <p:txBody>
          <a:bodyPr>
            <a:normAutofit/>
          </a:bodyPr>
          <a:lstStyle>
            <a:lvl1pPr>
              <a:spcBef>
                <a:spcPts val="0"/>
              </a:spcBef>
              <a:defRPr kumimoji="0" lang="en-US" sz="6000" b="1" i="0" u="none" strike="noStrike" kern="1200" cap="none" spc="0" normalizeH="0" baseline="0" noProof="0" smtClean="0">
                <a:ln>
                  <a:noFill/>
                </a:ln>
                <a:gradFill>
                  <a:gsLst>
                    <a:gs pos="0">
                      <a:schemeClr val="tx1">
                        <a:alpha val="92000"/>
                      </a:schemeClr>
                    </a:gs>
                    <a:gs pos="45000">
                      <a:schemeClr val="tx1">
                        <a:alpha val="51000"/>
                      </a:schemeClr>
                    </a:gs>
                    <a:gs pos="100000">
                      <a:schemeClr val="tx1"/>
                    </a:gs>
                  </a:gsLst>
                  <a:lin ang="3600000" scaled="0"/>
                </a:gradFill>
                <a:effectLst/>
                <a:uLnTx/>
                <a:uFillTx/>
                <a:latin typeface="+mj-lt"/>
                <a:ea typeface="+mj-ea"/>
                <a:cs typeface="Tunga" pitchFamily="2"/>
              </a:defRPr>
            </a:lvl1pPr>
          </a:lstStyle>
          <a:p>
            <a:r>
              <a:rPr lang="en-US" smtClean="0"/>
              <a:t>Click to edit Master title style</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7" name="Rectangle 6"/>
          <p:cNvSpPr/>
          <p:nvPr/>
        </p:nvSpPr>
        <p:spPr>
          <a:xfrm>
            <a:off x="0" y="0"/>
            <a:ext cx="9144000" cy="6858000"/>
          </a:xfrm>
          <a:prstGeom prst="rect">
            <a:avLst/>
          </a:prstGeom>
          <a:solidFill>
            <a:schemeClr val="bg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DF3CA71-658A-4055-9091-E8643935DD9F}" type="datetimeFigureOut">
              <a:rPr lang="en-US" smtClean="0"/>
              <a:t>11/14/2017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2511B44-474D-4C96-A26A-55C47778E31A}"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0" y="0"/>
            <a:ext cx="9144000" cy="6858000"/>
          </a:xfrm>
          <a:prstGeom prst="rect">
            <a:avLst/>
          </a:prstGeom>
          <a:solidFill>
            <a:schemeClr val="bg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DF3CA71-658A-4055-9091-E8643935DD9F}" type="datetimeFigureOut">
              <a:rPr lang="en-US" smtClean="0"/>
              <a:t>11/14/2017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2511B44-474D-4C96-A26A-55C47778E31A}"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9" name="Rectangle 8"/>
          <p:cNvSpPr/>
          <p:nvPr/>
        </p:nvSpPr>
        <p:spPr>
          <a:xfrm>
            <a:off x="0" y="0"/>
            <a:ext cx="9144000" cy="6858000"/>
          </a:xfrm>
          <a:prstGeom prst="rect">
            <a:avLst/>
          </a:prstGeom>
          <a:solidFill>
            <a:schemeClr val="bg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Content Placeholder 30"/>
          <p:cNvSpPr>
            <a:spLocks noGrp="1"/>
          </p:cNvSpPr>
          <p:nvPr>
            <p:ph sz="quarter" idx="13"/>
          </p:nvPr>
        </p:nvSpPr>
        <p:spPr>
          <a:xfrm>
            <a:off x="352426" y="1463040"/>
            <a:ext cx="7680960" cy="47244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2" name="Date Placeholder 11"/>
          <p:cNvSpPr>
            <a:spLocks noGrp="1"/>
          </p:cNvSpPr>
          <p:nvPr>
            <p:ph type="dt" sz="half" idx="14"/>
          </p:nvPr>
        </p:nvSpPr>
        <p:spPr/>
        <p:txBody>
          <a:bodyPr/>
          <a:lstStyle/>
          <a:p>
            <a:fld id="{3DF3CA71-658A-4055-9091-E8643935DD9F}" type="datetimeFigureOut">
              <a:rPr lang="en-US" smtClean="0"/>
              <a:t>11/14/2017</a:t>
            </a:fld>
            <a:endParaRPr lang="en-US"/>
          </a:p>
        </p:txBody>
      </p:sp>
      <p:sp>
        <p:nvSpPr>
          <p:cNvPr id="19" name="Slide Number Placeholder 18"/>
          <p:cNvSpPr>
            <a:spLocks noGrp="1"/>
          </p:cNvSpPr>
          <p:nvPr>
            <p:ph type="sldNum" sz="quarter" idx="15"/>
          </p:nvPr>
        </p:nvSpPr>
        <p:spPr/>
        <p:txBody>
          <a:bodyPr/>
          <a:lstStyle/>
          <a:p>
            <a:fld id="{72511B44-474D-4C96-A26A-55C47778E31A}" type="slidenum">
              <a:rPr lang="en-US" smtClean="0"/>
              <a:t>‹#›</a:t>
            </a:fld>
            <a:endParaRPr lang="en-US"/>
          </a:p>
        </p:txBody>
      </p:sp>
      <p:sp>
        <p:nvSpPr>
          <p:cNvPr id="21" name="Footer Placeholder 20"/>
          <p:cNvSpPr>
            <a:spLocks noGrp="1"/>
          </p:cNvSpPr>
          <p:nvPr>
            <p:ph type="ftr" sz="quarter" idx="16"/>
          </p:nvPr>
        </p:nvSpPr>
        <p:spPr/>
        <p:txBody>
          <a:bodyPr/>
          <a:lstStyle/>
          <a:p>
            <a:endParaRPr lang="en-US"/>
          </a:p>
        </p:txBody>
      </p:sp>
      <p:sp>
        <p:nvSpPr>
          <p:cNvPr id="8" name="Title 7"/>
          <p:cNvSpPr>
            <a:spLocks noGrp="1"/>
          </p:cNvSpPr>
          <p:nvPr>
            <p:ph type="title"/>
          </p:nvPr>
        </p:nvSpPr>
        <p:spPr/>
        <p:txBody>
          <a:bodyPr/>
          <a:lstStyle/>
          <a:p>
            <a:r>
              <a:rPr lang="en-US" smtClean="0"/>
              <a:t>Click to edit Master title style</a:t>
            </a:r>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12" name="Rectangle 11"/>
          <p:cNvSpPr/>
          <p:nvPr/>
        </p:nvSpPr>
        <p:spPr>
          <a:xfrm>
            <a:off x="0" y="0"/>
            <a:ext cx="9144000" cy="6858000"/>
          </a:xfrm>
          <a:prstGeom prst="rect">
            <a:avLst/>
          </a:prstGeom>
          <a:solidFill>
            <a:schemeClr val="bg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Subtitle 2"/>
          <p:cNvSpPr>
            <a:spLocks noGrp="1"/>
          </p:cNvSpPr>
          <p:nvPr>
            <p:ph type="subTitle" idx="1"/>
          </p:nvPr>
        </p:nvSpPr>
        <p:spPr>
          <a:xfrm>
            <a:off x="352426" y="4003302"/>
            <a:ext cx="4572000" cy="1178298"/>
          </a:xfrm>
        </p:spPr>
        <p:txBody>
          <a:bodyPr>
            <a:normAutofit/>
          </a:bodyPr>
          <a:lstStyle>
            <a:lvl1pPr marL="0" indent="0" algn="l">
              <a:buNone/>
              <a:defRPr sz="2000" b="0" i="1" cap="none" spc="120" baseline="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16" name="Date Placeholder 15"/>
          <p:cNvSpPr>
            <a:spLocks noGrp="1"/>
          </p:cNvSpPr>
          <p:nvPr>
            <p:ph type="dt" sz="half" idx="10"/>
          </p:nvPr>
        </p:nvSpPr>
        <p:spPr/>
        <p:txBody>
          <a:bodyPr/>
          <a:lstStyle/>
          <a:p>
            <a:fld id="{3DF3CA71-658A-4055-9091-E8643935DD9F}" type="datetimeFigureOut">
              <a:rPr lang="en-US" smtClean="0"/>
              <a:t>11/14/2017</a:t>
            </a:fld>
            <a:endParaRPr lang="en-US"/>
          </a:p>
        </p:txBody>
      </p:sp>
      <p:sp>
        <p:nvSpPr>
          <p:cNvPr id="20" name="Slide Number Placeholder 19"/>
          <p:cNvSpPr>
            <a:spLocks noGrp="1"/>
          </p:cNvSpPr>
          <p:nvPr>
            <p:ph type="sldNum" sz="quarter" idx="11"/>
          </p:nvPr>
        </p:nvSpPr>
        <p:spPr/>
        <p:txBody>
          <a:bodyPr/>
          <a:lstStyle/>
          <a:p>
            <a:fld id="{72511B44-474D-4C96-A26A-55C47778E31A}" type="slidenum">
              <a:rPr lang="en-US" smtClean="0"/>
              <a:t>‹#›</a:t>
            </a:fld>
            <a:endParaRPr lang="en-US"/>
          </a:p>
        </p:txBody>
      </p:sp>
      <p:sp>
        <p:nvSpPr>
          <p:cNvPr id="21" name="Footer Placeholder 20"/>
          <p:cNvSpPr>
            <a:spLocks noGrp="1"/>
          </p:cNvSpPr>
          <p:nvPr>
            <p:ph type="ftr" sz="quarter" idx="12"/>
          </p:nvPr>
        </p:nvSpPr>
        <p:spPr/>
        <p:txBody>
          <a:bodyPr/>
          <a:lstStyle/>
          <a:p>
            <a:endParaRPr lang="en-US"/>
          </a:p>
        </p:txBody>
      </p:sp>
      <p:sp>
        <p:nvSpPr>
          <p:cNvPr id="13" name="Rectangle 12"/>
          <p:cNvSpPr/>
          <p:nvPr/>
        </p:nvSpPr>
        <p:spPr>
          <a:xfrm>
            <a:off x="0" y="0"/>
            <a:ext cx="9144000" cy="1828800"/>
          </a:xfrm>
          <a:prstGeom prst="rect">
            <a:avLst/>
          </a:prstGeom>
          <a:solidFill>
            <a:schemeClr val="accent5">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8" name="Straight Connector 17"/>
          <p:cNvCxnSpPr/>
          <p:nvPr/>
        </p:nvCxnSpPr>
        <p:spPr>
          <a:xfrm>
            <a:off x="-4439" y="1828800"/>
            <a:ext cx="9144000" cy="1588"/>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sp>
        <p:nvSpPr>
          <p:cNvPr id="14" name="Title 13"/>
          <p:cNvSpPr>
            <a:spLocks noGrp="1"/>
          </p:cNvSpPr>
          <p:nvPr>
            <p:ph type="title"/>
          </p:nvPr>
        </p:nvSpPr>
        <p:spPr>
          <a:xfrm>
            <a:off x="354366" y="1990078"/>
            <a:ext cx="8439912" cy="1984248"/>
          </a:xfrm>
        </p:spPr>
        <p:txBody>
          <a:bodyPr>
            <a:noAutofit/>
          </a:bodyPr>
          <a:lstStyle>
            <a:lvl1pPr>
              <a:defRPr kumimoji="0" lang="en-US" sz="6000" b="1" i="0" u="none" strike="noStrike" kern="1200" cap="none" spc="0" normalizeH="0" baseline="0" noProof="0" dirty="0" smtClean="0">
                <a:ln>
                  <a:noFill/>
                </a:ln>
                <a:gradFill>
                  <a:gsLst>
                    <a:gs pos="0">
                      <a:schemeClr val="tx1">
                        <a:alpha val="92000"/>
                      </a:schemeClr>
                    </a:gs>
                    <a:gs pos="45000">
                      <a:schemeClr val="tx1">
                        <a:alpha val="51000"/>
                      </a:schemeClr>
                    </a:gs>
                    <a:gs pos="100000">
                      <a:schemeClr val="tx1"/>
                    </a:gs>
                  </a:gsLst>
                  <a:lin ang="3600000" scaled="0"/>
                </a:gradFill>
                <a:effectLst/>
                <a:uLnTx/>
                <a:uFillTx/>
                <a:latin typeface="+mj-lt"/>
                <a:ea typeface="+mj-ea"/>
                <a:cs typeface="Tunga" pitchFamily="2"/>
              </a:defRPr>
            </a:lvl1pPr>
          </a:lstStyle>
          <a:p>
            <a:pPr marL="0" marR="0" lvl="0" indent="0" algn="l" defTabSz="914400" rtl="0" eaLnBrk="1" fontAlgn="auto" latinLnBrk="0" hangingPunct="1">
              <a:lnSpc>
                <a:spcPct val="100000"/>
              </a:lnSpc>
              <a:spcBef>
                <a:spcPts val="400"/>
              </a:spcBef>
              <a:spcAft>
                <a:spcPts val="0"/>
              </a:spcAft>
              <a:buClrTx/>
              <a:buSzTx/>
              <a:buFontTx/>
              <a:buNone/>
              <a:tabLst/>
              <a:defRPr/>
            </a:pPr>
            <a:r>
              <a:rPr lang="en-US" smtClean="0"/>
              <a:t>Click to edit Master title style</a:t>
            </a:r>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10" name="Rectangle 9"/>
          <p:cNvSpPr/>
          <p:nvPr/>
        </p:nvSpPr>
        <p:spPr>
          <a:xfrm>
            <a:off x="0" y="0"/>
            <a:ext cx="9144000" cy="6858000"/>
          </a:xfrm>
          <a:prstGeom prst="rect">
            <a:avLst/>
          </a:prstGeom>
          <a:solidFill>
            <a:schemeClr val="bg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Content Placeholder 11"/>
          <p:cNvSpPr>
            <a:spLocks noGrp="1"/>
          </p:cNvSpPr>
          <p:nvPr>
            <p:ph sz="quarter" idx="14"/>
          </p:nvPr>
        </p:nvSpPr>
        <p:spPr>
          <a:xfrm>
            <a:off x="4901184" y="1463040"/>
            <a:ext cx="3886200" cy="4288536"/>
          </a:xfrm>
        </p:spPr>
        <p:txBody>
          <a:bodyPr>
            <a:normAutofit/>
          </a:bodyPr>
          <a:lstStyle>
            <a:lvl1pPr>
              <a:defRPr sz="1600"/>
            </a:lvl1pPr>
            <a:lvl2pPr>
              <a:defRPr sz="1600"/>
            </a:lvl2pPr>
            <a:lvl3pPr>
              <a:defRPr sz="16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8" name="Content Placeholder 30"/>
          <p:cNvSpPr>
            <a:spLocks noGrp="1"/>
          </p:cNvSpPr>
          <p:nvPr>
            <p:ph sz="quarter" idx="13"/>
          </p:nvPr>
        </p:nvSpPr>
        <p:spPr>
          <a:xfrm>
            <a:off x="352426" y="1463040"/>
            <a:ext cx="3886200" cy="4288536"/>
          </a:xfrm>
        </p:spPr>
        <p:txBody>
          <a:bodyPr>
            <a:normAutofit/>
          </a:bodyPr>
          <a:lstStyle>
            <a:lvl1pPr>
              <a:defRPr sz="1600"/>
            </a:lvl1pPr>
            <a:lvl2pPr>
              <a:defRPr sz="1600"/>
            </a:lvl2pPr>
            <a:lvl3pPr>
              <a:defRPr sz="16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27" name="Title 26"/>
          <p:cNvSpPr>
            <a:spLocks noGrp="1"/>
          </p:cNvSpPr>
          <p:nvPr>
            <p:ph type="title"/>
          </p:nvPr>
        </p:nvSpPr>
        <p:spPr/>
        <p:txBody>
          <a:bodyPr/>
          <a:lstStyle/>
          <a:p>
            <a:r>
              <a:rPr lang="en-US" smtClean="0"/>
              <a:t>Click to edit Master title style</a:t>
            </a:r>
            <a:endParaRPr lang="en-US" dirty="0"/>
          </a:p>
        </p:txBody>
      </p:sp>
      <p:sp>
        <p:nvSpPr>
          <p:cNvPr id="20" name="Date Placeholder 19"/>
          <p:cNvSpPr>
            <a:spLocks noGrp="1"/>
          </p:cNvSpPr>
          <p:nvPr>
            <p:ph type="dt" sz="half" idx="15"/>
          </p:nvPr>
        </p:nvSpPr>
        <p:spPr/>
        <p:txBody>
          <a:bodyPr/>
          <a:lstStyle/>
          <a:p>
            <a:fld id="{3DF3CA71-658A-4055-9091-E8643935DD9F}" type="datetimeFigureOut">
              <a:rPr lang="en-US" smtClean="0"/>
              <a:t>11/14/2017</a:t>
            </a:fld>
            <a:endParaRPr lang="en-US"/>
          </a:p>
        </p:txBody>
      </p:sp>
      <p:sp>
        <p:nvSpPr>
          <p:cNvPr id="25" name="Slide Number Placeholder 24"/>
          <p:cNvSpPr>
            <a:spLocks noGrp="1"/>
          </p:cNvSpPr>
          <p:nvPr>
            <p:ph type="sldNum" sz="quarter" idx="16"/>
          </p:nvPr>
        </p:nvSpPr>
        <p:spPr/>
        <p:txBody>
          <a:bodyPr/>
          <a:lstStyle/>
          <a:p>
            <a:fld id="{72511B44-474D-4C96-A26A-55C47778E31A}" type="slidenum">
              <a:rPr lang="en-US" smtClean="0"/>
              <a:t>‹#›</a:t>
            </a:fld>
            <a:endParaRPr lang="en-US"/>
          </a:p>
        </p:txBody>
      </p:sp>
      <p:sp>
        <p:nvSpPr>
          <p:cNvPr id="26" name="Footer Placeholder 25"/>
          <p:cNvSpPr>
            <a:spLocks noGrp="1"/>
          </p:cNvSpPr>
          <p:nvPr>
            <p:ph type="ftr" sz="quarter" idx="17"/>
          </p:nvPr>
        </p:nvSpPr>
        <p:spPr/>
        <p:txBody>
          <a:bodyPr/>
          <a:lstStyle/>
          <a:p>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3" name="Rectangle 12"/>
          <p:cNvSpPr/>
          <p:nvPr/>
        </p:nvSpPr>
        <p:spPr>
          <a:xfrm>
            <a:off x="0" y="0"/>
            <a:ext cx="9144000" cy="6858000"/>
          </a:xfrm>
          <a:prstGeom prst="rect">
            <a:avLst/>
          </a:prstGeom>
          <a:solidFill>
            <a:schemeClr val="bg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Text Placeholder 3"/>
          <p:cNvSpPr>
            <a:spLocks noGrp="1"/>
          </p:cNvSpPr>
          <p:nvPr>
            <p:ph type="body" sz="half" idx="2"/>
          </p:nvPr>
        </p:nvSpPr>
        <p:spPr>
          <a:xfrm>
            <a:off x="352426" y="1463040"/>
            <a:ext cx="3886200" cy="509587"/>
          </a:xfrm>
        </p:spPr>
        <p:txBody>
          <a:bodyPr>
            <a:normAutofit/>
          </a:bodyPr>
          <a:lstStyle>
            <a:lvl1pPr marL="0" indent="0">
              <a:buNone/>
              <a:defRPr sz="2000" b="0" i="1" spc="0" baseline="0">
                <a:solidFill>
                  <a:schemeClr val="tx1"/>
                </a:solidFill>
                <a:latin typeface="+mj-lt"/>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9" name="Text Placeholder 3"/>
          <p:cNvSpPr>
            <a:spLocks noGrp="1"/>
          </p:cNvSpPr>
          <p:nvPr>
            <p:ph type="body" sz="half" idx="15"/>
          </p:nvPr>
        </p:nvSpPr>
        <p:spPr>
          <a:xfrm>
            <a:off x="4900613" y="1463040"/>
            <a:ext cx="3886200" cy="509587"/>
          </a:xfrm>
        </p:spPr>
        <p:txBody>
          <a:bodyPr>
            <a:normAutofit/>
          </a:bodyPr>
          <a:lstStyle>
            <a:lvl1pPr marL="0" indent="0">
              <a:buNone/>
              <a:defRPr sz="2000" b="0" i="1" spc="0" baseline="0">
                <a:solidFill>
                  <a:schemeClr val="tx1"/>
                </a:solidFill>
                <a:latin typeface="+mj-lt"/>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2" name="Content Placeholder 11"/>
          <p:cNvSpPr>
            <a:spLocks noGrp="1"/>
          </p:cNvSpPr>
          <p:nvPr>
            <p:ph sz="quarter" idx="14"/>
          </p:nvPr>
        </p:nvSpPr>
        <p:spPr>
          <a:xfrm>
            <a:off x="4900613" y="2011680"/>
            <a:ext cx="3886200" cy="3736848"/>
          </a:xfrm>
        </p:spPr>
        <p:txBody>
          <a:bodyPr>
            <a:normAutofit/>
          </a:bodyPr>
          <a:lstStyle>
            <a:lvl1pPr>
              <a:defRPr sz="1600"/>
            </a:lvl1pPr>
            <a:lvl2pPr>
              <a:defRPr sz="1600"/>
            </a:lvl2pPr>
            <a:lvl3pPr>
              <a:defRPr sz="16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28" name="Content Placeholder 30"/>
          <p:cNvSpPr>
            <a:spLocks noGrp="1"/>
          </p:cNvSpPr>
          <p:nvPr>
            <p:ph sz="quarter" idx="13"/>
          </p:nvPr>
        </p:nvSpPr>
        <p:spPr>
          <a:xfrm>
            <a:off x="352426" y="2011680"/>
            <a:ext cx="3886200" cy="3736848"/>
          </a:xfrm>
        </p:spPr>
        <p:txBody>
          <a:bodyPr>
            <a:normAutofit/>
          </a:bodyPr>
          <a:lstStyle>
            <a:lvl1pPr>
              <a:defRPr sz="1600"/>
            </a:lvl1pPr>
            <a:lvl2pPr>
              <a:defRPr sz="1600"/>
            </a:lvl2pPr>
            <a:lvl3pPr>
              <a:defRPr sz="16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30" name="Title 29"/>
          <p:cNvSpPr>
            <a:spLocks noGrp="1"/>
          </p:cNvSpPr>
          <p:nvPr>
            <p:ph type="title"/>
          </p:nvPr>
        </p:nvSpPr>
        <p:spPr/>
        <p:txBody>
          <a:bodyPr/>
          <a:lstStyle/>
          <a:p>
            <a:r>
              <a:rPr lang="en-US" smtClean="0"/>
              <a:t>Click to edit Master title style</a:t>
            </a:r>
            <a:endParaRPr lang="en-US"/>
          </a:p>
        </p:txBody>
      </p:sp>
      <p:sp>
        <p:nvSpPr>
          <p:cNvPr id="20" name="Date Placeholder 19"/>
          <p:cNvSpPr>
            <a:spLocks noGrp="1"/>
          </p:cNvSpPr>
          <p:nvPr>
            <p:ph type="dt" sz="half" idx="16"/>
          </p:nvPr>
        </p:nvSpPr>
        <p:spPr/>
        <p:txBody>
          <a:bodyPr/>
          <a:lstStyle/>
          <a:p>
            <a:fld id="{3DF3CA71-658A-4055-9091-E8643935DD9F}" type="datetimeFigureOut">
              <a:rPr lang="en-US" smtClean="0"/>
              <a:t>11/14/2017</a:t>
            </a:fld>
            <a:endParaRPr lang="en-US"/>
          </a:p>
        </p:txBody>
      </p:sp>
      <p:sp>
        <p:nvSpPr>
          <p:cNvPr id="24" name="Slide Number Placeholder 23"/>
          <p:cNvSpPr>
            <a:spLocks noGrp="1"/>
          </p:cNvSpPr>
          <p:nvPr>
            <p:ph type="sldNum" sz="quarter" idx="17"/>
          </p:nvPr>
        </p:nvSpPr>
        <p:spPr/>
        <p:txBody>
          <a:bodyPr/>
          <a:lstStyle/>
          <a:p>
            <a:fld id="{72511B44-474D-4C96-A26A-55C47778E31A}" type="slidenum">
              <a:rPr lang="en-US" smtClean="0"/>
              <a:t>‹#›</a:t>
            </a:fld>
            <a:endParaRPr lang="en-US"/>
          </a:p>
        </p:txBody>
      </p:sp>
      <p:sp>
        <p:nvSpPr>
          <p:cNvPr id="29" name="Footer Placeholder 28"/>
          <p:cNvSpPr>
            <a:spLocks noGrp="1"/>
          </p:cNvSpPr>
          <p:nvPr>
            <p:ph type="ftr" sz="quarter" idx="18"/>
          </p:nvPr>
        </p:nvSpPr>
        <p:spPr/>
        <p:txBody>
          <a:bodyPr/>
          <a:lstStyle/>
          <a:p>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12" name="Rectangle 11"/>
          <p:cNvSpPr/>
          <p:nvPr/>
        </p:nvSpPr>
        <p:spPr>
          <a:xfrm>
            <a:off x="0" y="0"/>
            <a:ext cx="9144000" cy="6858000"/>
          </a:xfrm>
          <a:prstGeom prst="rect">
            <a:avLst/>
          </a:prstGeom>
          <a:solidFill>
            <a:schemeClr val="bg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Date Placeholder 10"/>
          <p:cNvSpPr>
            <a:spLocks noGrp="1"/>
          </p:cNvSpPr>
          <p:nvPr>
            <p:ph type="dt" sz="half" idx="10"/>
          </p:nvPr>
        </p:nvSpPr>
        <p:spPr/>
        <p:txBody>
          <a:bodyPr/>
          <a:lstStyle/>
          <a:p>
            <a:fld id="{3DF3CA71-658A-4055-9091-E8643935DD9F}" type="datetimeFigureOut">
              <a:rPr lang="en-US" smtClean="0"/>
              <a:t>11/14/2017</a:t>
            </a:fld>
            <a:endParaRPr lang="en-US"/>
          </a:p>
        </p:txBody>
      </p:sp>
      <p:sp>
        <p:nvSpPr>
          <p:cNvPr id="14" name="Slide Number Placeholder 13"/>
          <p:cNvSpPr>
            <a:spLocks noGrp="1"/>
          </p:cNvSpPr>
          <p:nvPr>
            <p:ph type="sldNum" sz="quarter" idx="11"/>
          </p:nvPr>
        </p:nvSpPr>
        <p:spPr/>
        <p:txBody>
          <a:bodyPr/>
          <a:lstStyle/>
          <a:p>
            <a:fld id="{72511B44-474D-4C96-A26A-55C47778E31A}" type="slidenum">
              <a:rPr lang="en-US" smtClean="0"/>
              <a:t>‹#›</a:t>
            </a:fld>
            <a:endParaRPr lang="en-US"/>
          </a:p>
        </p:txBody>
      </p:sp>
      <p:sp>
        <p:nvSpPr>
          <p:cNvPr id="18" name="Footer Placeholder 17"/>
          <p:cNvSpPr>
            <a:spLocks noGrp="1"/>
          </p:cNvSpPr>
          <p:nvPr>
            <p:ph type="ftr" sz="quarter" idx="12"/>
          </p:nvPr>
        </p:nvSpPr>
        <p:spPr/>
        <p:txBody>
          <a:bodyPr/>
          <a:lstStyle/>
          <a:p>
            <a:endParaRPr lang="en-US"/>
          </a:p>
        </p:txBody>
      </p:sp>
      <p:sp>
        <p:nvSpPr>
          <p:cNvPr id="15" name="Title 14"/>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chemeClr val="bg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Date Placeholder 6"/>
          <p:cNvSpPr>
            <a:spLocks noGrp="1"/>
          </p:cNvSpPr>
          <p:nvPr>
            <p:ph type="dt" sz="half" idx="10"/>
          </p:nvPr>
        </p:nvSpPr>
        <p:spPr/>
        <p:txBody>
          <a:bodyPr/>
          <a:lstStyle/>
          <a:p>
            <a:fld id="{3DF3CA71-658A-4055-9091-E8643935DD9F}" type="datetimeFigureOut">
              <a:rPr lang="en-US" smtClean="0"/>
              <a:t>11/14/2017</a:t>
            </a:fld>
            <a:endParaRPr lang="en-US"/>
          </a:p>
        </p:txBody>
      </p:sp>
      <p:sp>
        <p:nvSpPr>
          <p:cNvPr id="12" name="Slide Number Placeholder 11"/>
          <p:cNvSpPr>
            <a:spLocks noGrp="1"/>
          </p:cNvSpPr>
          <p:nvPr>
            <p:ph type="sldNum" sz="quarter" idx="11"/>
          </p:nvPr>
        </p:nvSpPr>
        <p:spPr/>
        <p:txBody>
          <a:bodyPr/>
          <a:lstStyle/>
          <a:p>
            <a:fld id="{72511B44-474D-4C96-A26A-55C47778E31A}" type="slidenum">
              <a:rPr lang="en-US" smtClean="0"/>
              <a:t>‹#›</a:t>
            </a:fld>
            <a:endParaRPr lang="en-US"/>
          </a:p>
        </p:txBody>
      </p:sp>
      <p:sp>
        <p:nvSpPr>
          <p:cNvPr id="13" name="Footer Placeholder 12"/>
          <p:cNvSpPr>
            <a:spLocks noGrp="1"/>
          </p:cNvSpPr>
          <p:nvPr>
            <p:ph type="ftr" sz="quarter" idx="12"/>
          </p:nvPr>
        </p:nvSpPr>
        <p:spPr/>
        <p:txBody>
          <a:bodyPr/>
          <a:lstStyle/>
          <a:p>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12" name="Rectangle 11"/>
          <p:cNvSpPr/>
          <p:nvPr/>
        </p:nvSpPr>
        <p:spPr>
          <a:xfrm>
            <a:off x="0" y="0"/>
            <a:ext cx="9144000" cy="6858000"/>
          </a:xfrm>
          <a:prstGeom prst="rect">
            <a:avLst/>
          </a:prstGeom>
          <a:solidFill>
            <a:schemeClr val="bg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p:cNvSpPr/>
          <p:nvPr/>
        </p:nvSpPr>
        <p:spPr>
          <a:xfrm>
            <a:off x="0" y="5734050"/>
            <a:ext cx="9144000" cy="1123950"/>
          </a:xfrm>
          <a:prstGeom prst="rect">
            <a:avLst/>
          </a:prstGeom>
          <a:solidFill>
            <a:schemeClr val="accent5">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2" name="Straight Connector 21"/>
          <p:cNvCxnSpPr/>
          <p:nvPr/>
        </p:nvCxnSpPr>
        <p:spPr>
          <a:xfrm>
            <a:off x="0" y="5695950"/>
            <a:ext cx="9144000" cy="1588"/>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sp>
        <p:nvSpPr>
          <p:cNvPr id="24" name="Title 23"/>
          <p:cNvSpPr>
            <a:spLocks noGrp="1"/>
          </p:cNvSpPr>
          <p:nvPr>
            <p:ph type="title"/>
          </p:nvPr>
        </p:nvSpPr>
        <p:spPr/>
        <p:txBody>
          <a:bodyPr/>
          <a:lstStyle/>
          <a:p>
            <a:r>
              <a:rPr lang="en-US" smtClean="0"/>
              <a:t>Click to edit Master title style</a:t>
            </a:r>
            <a:endParaRPr lang="en-US"/>
          </a:p>
        </p:txBody>
      </p:sp>
      <p:sp>
        <p:nvSpPr>
          <p:cNvPr id="11" name="Text Placeholder 3"/>
          <p:cNvSpPr>
            <a:spLocks noGrp="1"/>
          </p:cNvSpPr>
          <p:nvPr>
            <p:ph type="body" sz="half" idx="2"/>
          </p:nvPr>
        </p:nvSpPr>
        <p:spPr>
          <a:xfrm>
            <a:off x="352426" y="1463040"/>
            <a:ext cx="3381375" cy="3967162"/>
          </a:xfrm>
        </p:spPr>
        <p:txBody>
          <a:bodyPr>
            <a:normAutofit/>
          </a:bodyPr>
          <a:lstStyle>
            <a:lvl1pPr marL="0" indent="0">
              <a:lnSpc>
                <a:spcPct val="150000"/>
              </a:lnSpc>
              <a:buNone/>
              <a:defRPr sz="1600" b="0" i="1" spc="0" baseline="0">
                <a:solidFill>
                  <a:schemeClr val="tx2"/>
                </a:solidFill>
                <a:latin typeface="+mn-lt"/>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6" name="Content Placeholder 11"/>
          <p:cNvSpPr>
            <a:spLocks noGrp="1"/>
          </p:cNvSpPr>
          <p:nvPr>
            <p:ph sz="quarter" idx="14"/>
          </p:nvPr>
        </p:nvSpPr>
        <p:spPr>
          <a:xfrm>
            <a:off x="4105275" y="1463040"/>
            <a:ext cx="4681538" cy="3968496"/>
          </a:xfrm>
        </p:spPr>
        <p:txBody>
          <a:bodyPr>
            <a:normAutofit/>
          </a:bodyPr>
          <a:lstStyle>
            <a:lvl1pPr>
              <a:defRPr sz="1600"/>
            </a:lvl1pPr>
            <a:lvl2pPr>
              <a:defRPr sz="1600"/>
            </a:lvl2pPr>
            <a:lvl3pPr>
              <a:defRPr sz="16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3" name="Date Placeholder 12"/>
          <p:cNvSpPr>
            <a:spLocks noGrp="1"/>
          </p:cNvSpPr>
          <p:nvPr>
            <p:ph type="dt" sz="half" idx="15"/>
          </p:nvPr>
        </p:nvSpPr>
        <p:spPr/>
        <p:txBody>
          <a:bodyPr/>
          <a:lstStyle/>
          <a:p>
            <a:fld id="{3DF3CA71-658A-4055-9091-E8643935DD9F}" type="datetimeFigureOut">
              <a:rPr lang="en-US" smtClean="0"/>
              <a:t>11/14/2017</a:t>
            </a:fld>
            <a:endParaRPr lang="en-US"/>
          </a:p>
        </p:txBody>
      </p:sp>
      <p:sp>
        <p:nvSpPr>
          <p:cNvPr id="18" name="Slide Number Placeholder 17"/>
          <p:cNvSpPr>
            <a:spLocks noGrp="1"/>
          </p:cNvSpPr>
          <p:nvPr>
            <p:ph type="sldNum" sz="quarter" idx="16"/>
          </p:nvPr>
        </p:nvSpPr>
        <p:spPr/>
        <p:txBody>
          <a:bodyPr/>
          <a:lstStyle/>
          <a:p>
            <a:fld id="{72511B44-474D-4C96-A26A-55C47778E31A}" type="slidenum">
              <a:rPr lang="en-US" smtClean="0"/>
              <a:t>‹#›</a:t>
            </a:fld>
            <a:endParaRPr lang="en-US"/>
          </a:p>
        </p:txBody>
      </p:sp>
      <p:sp>
        <p:nvSpPr>
          <p:cNvPr id="20" name="Footer Placeholder 19"/>
          <p:cNvSpPr>
            <a:spLocks noGrp="1"/>
          </p:cNvSpPr>
          <p:nvPr>
            <p:ph type="ftr" sz="quarter" idx="17"/>
          </p:nvPr>
        </p:nvSpPr>
        <p:spPr/>
        <p:txBody>
          <a:bodyPr/>
          <a:lstStyle/>
          <a:p>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10" name="Rectangle 9"/>
          <p:cNvSpPr/>
          <p:nvPr/>
        </p:nvSpPr>
        <p:spPr>
          <a:xfrm>
            <a:off x="0" y="0"/>
            <a:ext cx="9144000" cy="6858000"/>
          </a:xfrm>
          <a:prstGeom prst="rect">
            <a:avLst/>
          </a:prstGeom>
          <a:solidFill>
            <a:schemeClr val="bg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idx="1"/>
          </p:nvPr>
        </p:nvSpPr>
        <p:spPr>
          <a:xfrm>
            <a:off x="5229224" y="0"/>
            <a:ext cx="3914775" cy="5657850"/>
          </a:xfrm>
        </p:spPr>
        <p:txBody>
          <a:bodyPr anchor="ctr" anchorCtr="0"/>
          <a:lstStyle>
            <a:lvl1pPr marL="0" indent="0" algn="ctr">
              <a:buNone/>
              <a:defRPr sz="3200">
                <a:solidFill>
                  <a:schemeClr val="tx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25" name="Text Placeholder 24"/>
          <p:cNvSpPr>
            <a:spLocks noGrp="1"/>
          </p:cNvSpPr>
          <p:nvPr>
            <p:ph type="body" sz="quarter" idx="13"/>
          </p:nvPr>
        </p:nvSpPr>
        <p:spPr>
          <a:xfrm>
            <a:off x="352426" y="1600199"/>
            <a:ext cx="4572000" cy="3593237"/>
          </a:xfrm>
        </p:spPr>
        <p:txBody>
          <a:bodyPr>
            <a:normAutofit/>
          </a:bodyPr>
          <a:lstStyle>
            <a:lvl1pPr marL="0" indent="0">
              <a:lnSpc>
                <a:spcPct val="150000"/>
              </a:lnSpc>
              <a:spcBef>
                <a:spcPts val="0"/>
              </a:spcBef>
              <a:buNone/>
              <a:defRPr sz="1600" i="1">
                <a:solidFill>
                  <a:schemeClr val="tx1"/>
                </a:solidFill>
              </a:defRPr>
            </a:lvl1pPr>
            <a:lvl2pPr marL="171450" indent="1588">
              <a:buNone/>
              <a:defRPr>
                <a:solidFill>
                  <a:schemeClr val="bg2"/>
                </a:solidFill>
              </a:defRPr>
            </a:lvl2pPr>
            <a:lvl3pPr marL="344488" indent="6350">
              <a:buNone/>
              <a:defRPr>
                <a:solidFill>
                  <a:schemeClr val="bg2"/>
                </a:solidFill>
              </a:defRPr>
            </a:lvl3pPr>
            <a:lvl4pPr marL="515938" indent="3175">
              <a:buNone/>
              <a:defRPr>
                <a:solidFill>
                  <a:schemeClr val="bg2"/>
                </a:solidFill>
              </a:defRPr>
            </a:lvl4pPr>
            <a:lvl5pPr marL="688975" indent="-1588">
              <a:buNone/>
              <a:defRPr>
                <a:solidFill>
                  <a:schemeClr val="bg2"/>
                </a:solidFill>
              </a:defRPr>
            </a:lvl5pPr>
          </a:lstStyle>
          <a:p>
            <a:pPr lvl="0"/>
            <a:r>
              <a:rPr lang="en-US" smtClean="0"/>
              <a:t>Click to edit Master text styles</a:t>
            </a:r>
          </a:p>
        </p:txBody>
      </p:sp>
      <p:sp>
        <p:nvSpPr>
          <p:cNvPr id="11" name="Rectangle 10"/>
          <p:cNvSpPr/>
          <p:nvPr/>
        </p:nvSpPr>
        <p:spPr>
          <a:xfrm>
            <a:off x="0" y="5734050"/>
            <a:ext cx="9144000" cy="1123950"/>
          </a:xfrm>
          <a:prstGeom prst="rect">
            <a:avLst/>
          </a:prstGeom>
          <a:solidFill>
            <a:schemeClr val="accent5">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2" name="Straight Connector 11"/>
          <p:cNvCxnSpPr/>
          <p:nvPr/>
        </p:nvCxnSpPr>
        <p:spPr>
          <a:xfrm>
            <a:off x="0" y="5695950"/>
            <a:ext cx="9144000" cy="1588"/>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sp>
        <p:nvSpPr>
          <p:cNvPr id="19" name="Title Placeholder 1"/>
          <p:cNvSpPr>
            <a:spLocks noGrp="1"/>
          </p:cNvSpPr>
          <p:nvPr>
            <p:ph type="title"/>
          </p:nvPr>
        </p:nvSpPr>
        <p:spPr>
          <a:xfrm>
            <a:off x="352425" y="275208"/>
            <a:ext cx="4572000" cy="1324992"/>
          </a:xfrm>
          <a:prstGeom prst="rect">
            <a:avLst/>
          </a:prstGeom>
        </p:spPr>
        <p:txBody>
          <a:bodyPr vert="horz" lIns="91440" tIns="45720" rIns="91440" bIns="45720" rtlCol="0" anchor="b" anchorCtr="0">
            <a:normAutofit/>
          </a:bodyPr>
          <a:lstStyle/>
          <a:p>
            <a:r>
              <a:rPr lang="en-US" smtClean="0"/>
              <a:t>Click to edit Master title style</a:t>
            </a:r>
            <a:endParaRPr lang="en-US" dirty="0"/>
          </a:p>
        </p:txBody>
      </p:sp>
      <p:sp>
        <p:nvSpPr>
          <p:cNvPr id="13" name="Date Placeholder 12"/>
          <p:cNvSpPr>
            <a:spLocks noGrp="1"/>
          </p:cNvSpPr>
          <p:nvPr>
            <p:ph type="dt" sz="half" idx="14"/>
          </p:nvPr>
        </p:nvSpPr>
        <p:spPr/>
        <p:txBody>
          <a:bodyPr/>
          <a:lstStyle/>
          <a:p>
            <a:fld id="{3DF3CA71-658A-4055-9091-E8643935DD9F}" type="datetimeFigureOut">
              <a:rPr lang="en-US" smtClean="0"/>
              <a:t>11/14/2017</a:t>
            </a:fld>
            <a:endParaRPr lang="en-US"/>
          </a:p>
        </p:txBody>
      </p:sp>
      <p:sp>
        <p:nvSpPr>
          <p:cNvPr id="20" name="Slide Number Placeholder 19"/>
          <p:cNvSpPr>
            <a:spLocks noGrp="1"/>
          </p:cNvSpPr>
          <p:nvPr>
            <p:ph type="sldNum" sz="quarter" idx="15"/>
          </p:nvPr>
        </p:nvSpPr>
        <p:spPr/>
        <p:txBody>
          <a:bodyPr/>
          <a:lstStyle/>
          <a:p>
            <a:fld id="{72511B44-474D-4C96-A26A-55C47778E31A}" type="slidenum">
              <a:rPr lang="en-US" smtClean="0"/>
              <a:t>‹#›</a:t>
            </a:fld>
            <a:endParaRPr lang="en-US"/>
          </a:p>
        </p:txBody>
      </p:sp>
      <p:sp>
        <p:nvSpPr>
          <p:cNvPr id="21" name="Footer Placeholder 20"/>
          <p:cNvSpPr>
            <a:spLocks noGrp="1"/>
          </p:cNvSpPr>
          <p:nvPr>
            <p:ph type="ftr" sz="quarter" idx="16"/>
          </p:nvPr>
        </p:nvSpPr>
        <p:spPr/>
        <p:txBody>
          <a:bodyPr/>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52426" y="228600"/>
            <a:ext cx="7680960" cy="1066800"/>
          </a:xfrm>
          <a:prstGeom prst="rect">
            <a:avLst/>
          </a:prstGeom>
        </p:spPr>
        <p:txBody>
          <a:bodyPr vert="horz" lIns="91440" tIns="45720" rIns="91440" bIns="45720" rtlCol="0" anchor="b" anchorCtr="0">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352426" y="1463040"/>
            <a:ext cx="7680960" cy="43434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352426" y="6543676"/>
            <a:ext cx="1466850" cy="247650"/>
          </a:xfrm>
          <a:prstGeom prst="rect">
            <a:avLst/>
          </a:prstGeom>
        </p:spPr>
        <p:txBody>
          <a:bodyPr vert="horz" lIns="91440" tIns="45720" rIns="91440" bIns="45720" rtlCol="0" anchor="ctr">
            <a:normAutofit/>
          </a:bodyPr>
          <a:lstStyle>
            <a:lvl1pPr algn="l">
              <a:defRPr sz="1000" b="1">
                <a:solidFill>
                  <a:schemeClr val="tx1">
                    <a:alpha val="65000"/>
                  </a:schemeClr>
                </a:solidFill>
              </a:defRPr>
            </a:lvl1pPr>
          </a:lstStyle>
          <a:p>
            <a:fld id="{3DF3CA71-658A-4055-9091-E8643935DD9F}" type="datetimeFigureOut">
              <a:rPr lang="en-US" smtClean="0"/>
              <a:t>11/14/2017</a:t>
            </a:fld>
            <a:endParaRPr lang="en-US"/>
          </a:p>
        </p:txBody>
      </p:sp>
      <p:sp>
        <p:nvSpPr>
          <p:cNvPr id="5" name="Footer Placeholder 4"/>
          <p:cNvSpPr>
            <a:spLocks noGrp="1"/>
          </p:cNvSpPr>
          <p:nvPr>
            <p:ph type="ftr" sz="quarter" idx="3"/>
          </p:nvPr>
        </p:nvSpPr>
        <p:spPr>
          <a:xfrm>
            <a:off x="1809749" y="6543676"/>
            <a:ext cx="4086225" cy="247650"/>
          </a:xfrm>
          <a:prstGeom prst="rect">
            <a:avLst/>
          </a:prstGeom>
        </p:spPr>
        <p:txBody>
          <a:bodyPr vert="horz" lIns="91440" tIns="45720" rIns="91440" bIns="45720" rtlCol="0" anchor="ctr">
            <a:normAutofit/>
          </a:bodyPr>
          <a:lstStyle>
            <a:lvl1pPr algn="l">
              <a:defRPr sz="1000" b="1" i="1">
                <a:solidFill>
                  <a:schemeClr val="tx1">
                    <a:alpha val="65000"/>
                  </a:schemeClr>
                </a:solidFill>
              </a:defRPr>
            </a:lvl1pPr>
          </a:lstStyle>
          <a:p>
            <a:endParaRPr lang="en-US"/>
          </a:p>
        </p:txBody>
      </p:sp>
      <p:sp>
        <p:nvSpPr>
          <p:cNvPr id="6" name="Slide Number Placeholder 5"/>
          <p:cNvSpPr>
            <a:spLocks noGrp="1"/>
          </p:cNvSpPr>
          <p:nvPr>
            <p:ph type="sldNum" sz="quarter" idx="4"/>
          </p:nvPr>
        </p:nvSpPr>
        <p:spPr>
          <a:xfrm>
            <a:off x="7886700" y="6543676"/>
            <a:ext cx="876300" cy="247650"/>
          </a:xfrm>
          <a:prstGeom prst="rect">
            <a:avLst/>
          </a:prstGeom>
        </p:spPr>
        <p:txBody>
          <a:bodyPr vert="horz" lIns="91440" tIns="45720" rIns="91440" bIns="45720" rtlCol="0" anchor="ctr">
            <a:normAutofit/>
          </a:bodyPr>
          <a:lstStyle>
            <a:lvl1pPr algn="r">
              <a:defRPr sz="1000" b="1">
                <a:solidFill>
                  <a:schemeClr val="tx1">
                    <a:alpha val="65000"/>
                  </a:schemeClr>
                </a:solidFill>
              </a:defRPr>
            </a:lvl1pPr>
          </a:lstStyle>
          <a:p>
            <a:fld id="{72511B44-474D-4C96-A26A-55C47778E31A}" type="slidenum">
              <a:rPr lang="en-US" smtClean="0"/>
              <a:t>‹#›</a:t>
            </a:fld>
            <a:endParaRPr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spcBef>
          <a:spcPts val="400"/>
        </a:spcBef>
        <a:buNone/>
        <a:defRPr sz="4000" b="0" kern="1200" cap="none" spc="0" baseline="0">
          <a:solidFill>
            <a:schemeClr val="tx1"/>
          </a:solidFill>
          <a:latin typeface="+mj-lt"/>
          <a:ea typeface="+mj-ea"/>
          <a:cs typeface="Tunga" pitchFamily="2"/>
        </a:defRPr>
      </a:lvl1pPr>
    </p:titleStyle>
    <p:bodyStyle>
      <a:lvl1pPr marL="0" indent="0" algn="l" defTabSz="914400" rtl="0" eaLnBrk="1" latinLnBrk="0" hangingPunct="1">
        <a:spcBef>
          <a:spcPts val="1200"/>
        </a:spcBef>
        <a:spcAft>
          <a:spcPts val="0"/>
        </a:spcAft>
        <a:buClr>
          <a:schemeClr val="accent5"/>
        </a:buClr>
        <a:buFont typeface="Arial" pitchFamily="34" charset="0"/>
        <a:buNone/>
        <a:defRPr sz="1800" b="0" i="0" kern="1200" cap="none" spc="30" baseline="0">
          <a:solidFill>
            <a:schemeClr val="tx1"/>
          </a:solidFill>
          <a:latin typeface="+mn-lt"/>
          <a:ea typeface="+mn-ea"/>
          <a:cs typeface="Tahoma" pitchFamily="34" charset="0"/>
        </a:defRPr>
      </a:lvl1pPr>
      <a:lvl2pPr marL="171450" indent="-171450"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Tahoma" pitchFamily="34" charset="0"/>
        </a:defRPr>
      </a:lvl2pPr>
      <a:lvl3pPr marL="344488" indent="-165100"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Tahoma" pitchFamily="34" charset="0"/>
        </a:defRPr>
      </a:lvl3pPr>
      <a:lvl4pPr marL="517525" indent="-169863"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Tahoma" pitchFamily="34" charset="0"/>
        </a:defRPr>
      </a:lvl4pPr>
      <a:lvl5pPr marL="688975" indent="-173038"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Tahoma" pitchFamily="34" charset="0"/>
        </a:defRPr>
      </a:lvl5pPr>
      <a:lvl6pPr marL="868680" indent="-173736"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mn-cs"/>
        </a:defRPr>
      </a:lvl6pPr>
      <a:lvl7pPr marL="1069848" indent="-173736"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mn-cs"/>
        </a:defRPr>
      </a:lvl7pPr>
      <a:lvl8pPr marL="1243584" indent="-173736"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mn-cs"/>
        </a:defRPr>
      </a:lvl8pPr>
      <a:lvl9pPr marL="1408176" indent="-173736"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p:txBody>
          <a:bodyPr/>
          <a:lstStyle/>
          <a:p>
            <a:r>
              <a:rPr lang="en-US" dirty="0" smtClean="0"/>
              <a:t>World History 9a</a:t>
            </a:r>
            <a:endParaRPr lang="en-US" dirty="0"/>
          </a:p>
        </p:txBody>
      </p:sp>
      <p:sp>
        <p:nvSpPr>
          <p:cNvPr id="2" name="Title 1"/>
          <p:cNvSpPr>
            <a:spLocks noGrp="1"/>
          </p:cNvSpPr>
          <p:nvPr>
            <p:ph type="title"/>
          </p:nvPr>
        </p:nvSpPr>
        <p:spPr/>
        <p:txBody>
          <a:bodyPr/>
          <a:lstStyle/>
          <a:p>
            <a:r>
              <a:rPr lang="en-US" dirty="0" smtClean="0">
                <a:solidFill>
                  <a:srgbClr val="00B0F0"/>
                </a:solidFill>
              </a:rPr>
              <a:t>Pope vs. King</a:t>
            </a:r>
            <a:endParaRPr lang="en-US" dirty="0">
              <a:solidFill>
                <a:srgbClr val="00B0F0"/>
              </a:solidFill>
            </a:endParaRPr>
          </a:p>
        </p:txBody>
      </p:sp>
    </p:spTree>
    <p:extLst>
      <p:ext uri="{BB962C8B-B14F-4D97-AF65-F5344CB8AC3E}">
        <p14:creationId xmlns:p14="http://schemas.microsoft.com/office/powerpoint/2010/main" val="868148279"/>
      </p:ext>
    </p:extLst>
  </p:cSld>
  <p:clrMapOvr>
    <a:masterClrMapping/>
  </p:clrMapOvr>
  <p:transition spd="slow">
    <p:push dir="u"/>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3"/>
          </p:nvPr>
        </p:nvSpPr>
        <p:spPr/>
        <p:txBody>
          <a:bodyPr>
            <a:normAutofit/>
          </a:bodyPr>
          <a:lstStyle/>
          <a:p>
            <a:pPr marL="285750" indent="-285750">
              <a:buFont typeface="Arial" panose="020B0604020202020204" pitchFamily="34" charset="0"/>
              <a:buChar char="•"/>
            </a:pPr>
            <a:r>
              <a:rPr lang="en-US" sz="2800" dirty="0" smtClean="0"/>
              <a:t>In medieval Europe, a great contest between the church and state or the pope and the kings for the upper hand lasted for hundreds of years.</a:t>
            </a:r>
          </a:p>
          <a:p>
            <a:pPr marL="285750" indent="-285750">
              <a:buFont typeface="Arial" panose="020B0604020202020204" pitchFamily="34" charset="0"/>
              <a:buChar char="•"/>
            </a:pPr>
            <a:r>
              <a:rPr lang="en-US" sz="2800" dirty="0" smtClean="0"/>
              <a:t>They each saw each other as legitimate, but disagreed over which one belonged at the top of the flagpole. </a:t>
            </a:r>
          </a:p>
          <a:p>
            <a:pPr marL="285750" indent="-285750">
              <a:buFont typeface="Arial" panose="020B0604020202020204" pitchFamily="34" charset="0"/>
              <a:buChar char="•"/>
            </a:pPr>
            <a:r>
              <a:rPr lang="en-US" sz="2800" dirty="0" smtClean="0"/>
              <a:t>Over the years, the church steadily gained power until it emerged on top</a:t>
            </a:r>
            <a:endParaRPr lang="en-US" sz="2800" dirty="0"/>
          </a:p>
        </p:txBody>
      </p:sp>
      <p:sp>
        <p:nvSpPr>
          <p:cNvPr id="3" name="Title 2"/>
          <p:cNvSpPr>
            <a:spLocks noGrp="1"/>
          </p:cNvSpPr>
          <p:nvPr>
            <p:ph type="title"/>
          </p:nvPr>
        </p:nvSpPr>
        <p:spPr/>
        <p:txBody>
          <a:bodyPr/>
          <a:lstStyle/>
          <a:p>
            <a:r>
              <a:rPr lang="en-US" dirty="0" smtClean="0">
                <a:solidFill>
                  <a:srgbClr val="00B0F0"/>
                </a:solidFill>
              </a:rPr>
              <a:t>Overview</a:t>
            </a:r>
            <a:endParaRPr lang="en-US" dirty="0">
              <a:solidFill>
                <a:srgbClr val="00B0F0"/>
              </a:solidFill>
            </a:endParaRPr>
          </a:p>
        </p:txBody>
      </p:sp>
    </p:spTree>
    <p:extLst>
      <p:ext uri="{BB962C8B-B14F-4D97-AF65-F5344CB8AC3E}">
        <p14:creationId xmlns:p14="http://schemas.microsoft.com/office/powerpoint/2010/main" val="390264214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1000"/>
                                        <p:tgtEl>
                                          <p:spTgt spid="2">
                                            <p:txEl>
                                              <p:pRg st="0" end="0"/>
                                            </p:txEl>
                                          </p:spTgt>
                                        </p:tgtEl>
                                      </p:cBhvr>
                                    </p:animEffect>
                                    <p:anim calcmode="lin" valueType="num">
                                      <p:cBhvr>
                                        <p:cTn id="8" dur="1000" fill="hold"/>
                                        <p:tgtEl>
                                          <p:spTgt spid="2">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2">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2">
                                            <p:txEl>
                                              <p:pRg st="1" end="1"/>
                                            </p:txEl>
                                          </p:spTgt>
                                        </p:tgtEl>
                                        <p:attrNameLst>
                                          <p:attrName>style.visibility</p:attrName>
                                        </p:attrNameLst>
                                      </p:cBhvr>
                                      <p:to>
                                        <p:strVal val="visible"/>
                                      </p:to>
                                    </p:set>
                                    <p:animEffect transition="in" filter="fade">
                                      <p:cBhvr>
                                        <p:cTn id="14" dur="1000"/>
                                        <p:tgtEl>
                                          <p:spTgt spid="2">
                                            <p:txEl>
                                              <p:pRg st="1" end="1"/>
                                            </p:txEl>
                                          </p:spTgt>
                                        </p:tgtEl>
                                      </p:cBhvr>
                                    </p:animEffect>
                                    <p:anim calcmode="lin" valueType="num">
                                      <p:cBhvr>
                                        <p:cTn id="15" dur="1000" fill="hold"/>
                                        <p:tgtEl>
                                          <p:spTgt spid="2">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2">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2">
                                            <p:txEl>
                                              <p:pRg st="2" end="2"/>
                                            </p:txEl>
                                          </p:spTgt>
                                        </p:tgtEl>
                                        <p:attrNameLst>
                                          <p:attrName>style.visibility</p:attrName>
                                        </p:attrNameLst>
                                      </p:cBhvr>
                                      <p:to>
                                        <p:strVal val="visible"/>
                                      </p:to>
                                    </p:set>
                                    <p:animEffect transition="in" filter="fade">
                                      <p:cBhvr>
                                        <p:cTn id="21" dur="1000"/>
                                        <p:tgtEl>
                                          <p:spTgt spid="2">
                                            <p:txEl>
                                              <p:pRg st="2" end="2"/>
                                            </p:txEl>
                                          </p:spTgt>
                                        </p:tgtEl>
                                      </p:cBhvr>
                                    </p:animEffect>
                                    <p:anim calcmode="lin" valueType="num">
                                      <p:cBhvr>
                                        <p:cTn id="22" dur="1000" fill="hold"/>
                                        <p:tgtEl>
                                          <p:spTgt spid="2">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2">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3"/>
          </p:nvPr>
        </p:nvSpPr>
        <p:spPr/>
        <p:txBody>
          <a:bodyPr>
            <a:normAutofit/>
          </a:bodyPr>
          <a:lstStyle/>
          <a:p>
            <a:pPr marL="285750" indent="-285750">
              <a:buFont typeface="Arial" panose="020B0604020202020204" pitchFamily="34" charset="0"/>
              <a:buChar char="•"/>
            </a:pPr>
            <a:r>
              <a:rPr lang="en-US" sz="2800" dirty="0" smtClean="0"/>
              <a:t>Control of land</a:t>
            </a:r>
          </a:p>
          <a:p>
            <a:pPr marL="285750" indent="-285750">
              <a:buFont typeface="Arial" panose="020B0604020202020204" pitchFamily="34" charset="0"/>
              <a:buChar char="•"/>
            </a:pPr>
            <a:r>
              <a:rPr lang="en-US" sz="2800" dirty="0" smtClean="0"/>
              <a:t>Taxes and other financial favors</a:t>
            </a:r>
          </a:p>
          <a:p>
            <a:pPr marL="285750" indent="-285750">
              <a:buFont typeface="Arial" panose="020B0604020202020204" pitchFamily="34" charset="0"/>
              <a:buChar char="•"/>
            </a:pPr>
            <a:r>
              <a:rPr lang="en-US" sz="2800" dirty="0" smtClean="0"/>
              <a:t>Appointment of church officials</a:t>
            </a:r>
            <a:endParaRPr lang="en-US" sz="2800" dirty="0"/>
          </a:p>
        </p:txBody>
      </p:sp>
      <p:sp>
        <p:nvSpPr>
          <p:cNvPr id="3" name="Title 2"/>
          <p:cNvSpPr>
            <a:spLocks noGrp="1"/>
          </p:cNvSpPr>
          <p:nvPr>
            <p:ph type="title"/>
          </p:nvPr>
        </p:nvSpPr>
        <p:spPr/>
        <p:txBody>
          <a:bodyPr>
            <a:normAutofit/>
          </a:bodyPr>
          <a:lstStyle/>
          <a:p>
            <a:r>
              <a:rPr lang="en-US" sz="4400" dirty="0" smtClean="0">
                <a:solidFill>
                  <a:srgbClr val="00B0F0"/>
                </a:solidFill>
              </a:rPr>
              <a:t>The Issues</a:t>
            </a:r>
            <a:endParaRPr lang="en-US" sz="4400" dirty="0">
              <a:solidFill>
                <a:srgbClr val="00B0F0"/>
              </a:solidFill>
            </a:endParaRPr>
          </a:p>
        </p:txBody>
      </p:sp>
    </p:spTree>
    <p:extLst>
      <p:ext uri="{BB962C8B-B14F-4D97-AF65-F5344CB8AC3E}">
        <p14:creationId xmlns:p14="http://schemas.microsoft.com/office/powerpoint/2010/main" val="39140885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barn(inVertical)">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barn(inVertical)">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barn(inVertical)">
                                      <p:cBhvr>
                                        <p:cTn id="17" dur="500"/>
                                        <p:tgtEl>
                                          <p:spTgt spid="2">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3"/>
          </p:nvPr>
        </p:nvSpPr>
        <p:spPr>
          <a:xfrm>
            <a:off x="8382000" y="1676400"/>
            <a:ext cx="5357673" cy="4724400"/>
          </a:xfrm>
        </p:spPr>
        <p:txBody>
          <a:bodyPr/>
          <a:lstStyle/>
          <a:p>
            <a:r>
              <a:rPr lang="en-US" dirty="0" smtClean="0">
                <a:solidFill>
                  <a:srgbClr val="FF0000"/>
                </a:solidFill>
              </a:rPr>
              <a:t>Use this map to talk about the way that churches became such a heated battleground between kings and the pope.  Suppose a noble in the kingdom of Savoy granted a fief to the church and the church used the fief to make wine and therefore profits.  Who is going to benefit from those profits—the king or the pope?  Who is going to get the tax money from that property?  If the priest/bishop is loyal to the king, funds will flow his way; if he is loyal to the pope , funds will flow his way.  Whoever has the power to appoint these men to these positions will be the one who benefits.</a:t>
            </a:r>
            <a:endParaRPr lang="en-US" dirty="0">
              <a:solidFill>
                <a:srgbClr val="FF0000"/>
              </a:solidFill>
            </a:endParaRPr>
          </a:p>
        </p:txBody>
      </p:sp>
      <p:sp>
        <p:nvSpPr>
          <p:cNvPr id="3" name="Title 2"/>
          <p:cNvSpPr>
            <a:spLocks noGrp="1"/>
          </p:cNvSpPr>
          <p:nvPr>
            <p:ph type="title"/>
          </p:nvPr>
        </p:nvSpPr>
        <p:spPr/>
        <p:txBody>
          <a:bodyPr/>
          <a:lstStyle/>
          <a:p>
            <a:endParaRPr lang="en-US"/>
          </a:p>
        </p:txBody>
      </p:sp>
    </p:spTree>
    <p:extLst>
      <p:ext uri="{BB962C8B-B14F-4D97-AF65-F5344CB8AC3E}">
        <p14:creationId xmlns:p14="http://schemas.microsoft.com/office/powerpoint/2010/main" val="593439181"/>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3"/>
          </p:nvPr>
        </p:nvSpPr>
        <p:spPr/>
        <p:txBody>
          <a:bodyPr/>
          <a:lstStyle/>
          <a:p>
            <a:endParaRPr lang="en-US" dirty="0"/>
          </a:p>
        </p:txBody>
      </p:sp>
      <p:sp>
        <p:nvSpPr>
          <p:cNvPr id="3" name="Title 2"/>
          <p:cNvSpPr>
            <a:spLocks noGrp="1"/>
          </p:cNvSpPr>
          <p:nvPr>
            <p:ph type="title"/>
          </p:nvPr>
        </p:nvSpPr>
        <p:spPr/>
        <p:txBody>
          <a:bodyPr/>
          <a:lstStyle/>
          <a:p>
            <a:r>
              <a:rPr lang="en-US" b="1" dirty="0" smtClean="0">
                <a:solidFill>
                  <a:srgbClr val="00B0F0"/>
                </a:solidFill>
              </a:rPr>
              <a:t>Henry IV and Gregory VII</a:t>
            </a:r>
            <a:endParaRPr lang="en-US" b="1" dirty="0">
              <a:solidFill>
                <a:srgbClr val="00B0F0"/>
              </a:solidFill>
            </a:endParaRPr>
          </a:p>
        </p:txBody>
      </p:sp>
    </p:spTree>
    <p:extLst>
      <p:ext uri="{BB962C8B-B14F-4D97-AF65-F5344CB8AC3E}">
        <p14:creationId xmlns:p14="http://schemas.microsoft.com/office/powerpoint/2010/main" val="80396654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3"/>
          </p:nvPr>
        </p:nvSpPr>
        <p:spPr/>
        <p:txBody>
          <a:bodyPr>
            <a:normAutofit/>
          </a:bodyPr>
          <a:lstStyle/>
          <a:p>
            <a:r>
              <a:rPr lang="en-US" sz="2400" dirty="0" smtClean="0"/>
              <a:t>The papacy reached its greatest power under Pope Innocent III.</a:t>
            </a:r>
            <a:endParaRPr lang="en-US" sz="2400" dirty="0"/>
          </a:p>
        </p:txBody>
      </p:sp>
      <p:sp>
        <p:nvSpPr>
          <p:cNvPr id="3" name="Title 2"/>
          <p:cNvSpPr>
            <a:spLocks noGrp="1"/>
          </p:cNvSpPr>
          <p:nvPr>
            <p:ph type="title"/>
          </p:nvPr>
        </p:nvSpPr>
        <p:spPr/>
        <p:txBody>
          <a:bodyPr/>
          <a:lstStyle/>
          <a:p>
            <a:r>
              <a:rPr lang="en-US" b="1" dirty="0" smtClean="0">
                <a:solidFill>
                  <a:srgbClr val="00B0F0"/>
                </a:solidFill>
              </a:rPr>
              <a:t>Pope Innocent III (1200)</a:t>
            </a:r>
            <a:endParaRPr lang="en-US" b="1" dirty="0">
              <a:solidFill>
                <a:srgbClr val="00B0F0"/>
              </a:solidFill>
            </a:endParaRP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590800" y="2057400"/>
            <a:ext cx="3582238" cy="4505960"/>
          </a:xfrm>
          <a:prstGeom prst="rect">
            <a:avLst/>
          </a:prstGeom>
        </p:spPr>
      </p:pic>
    </p:spTree>
    <p:extLst>
      <p:ext uri="{BB962C8B-B14F-4D97-AF65-F5344CB8AC3E}">
        <p14:creationId xmlns:p14="http://schemas.microsoft.com/office/powerpoint/2010/main" val="411654050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3"/>
          </p:nvPr>
        </p:nvSpPr>
        <p:spPr/>
        <p:txBody>
          <a:bodyPr/>
          <a:lstStyle/>
          <a:p>
            <a:pPr marL="342900" lvl="0" indent="-342900">
              <a:buFont typeface="+mj-lt"/>
              <a:buAutoNum type="arabicPeriod"/>
            </a:pPr>
            <a:r>
              <a:rPr lang="en-US" sz="2400" dirty="0"/>
              <a:t>Excommunication:  depriving a person of the sacraments and fellowship of the church and, in Catholic theology, of eternal salvation</a:t>
            </a:r>
          </a:p>
          <a:p>
            <a:pPr marL="342900" lvl="0" indent="-342900">
              <a:buFont typeface="+mj-lt"/>
              <a:buAutoNum type="arabicPeriod"/>
            </a:pPr>
            <a:r>
              <a:rPr lang="en-US" sz="2400" dirty="0"/>
              <a:t>Interdict:  suspending all public church services in a region, putting pressure on a group of people to submit to the pope or run the risk of offending God</a:t>
            </a:r>
          </a:p>
          <a:p>
            <a:pPr marL="342900" lvl="0" indent="-342900">
              <a:buFont typeface="+mj-lt"/>
              <a:buAutoNum type="arabicPeriod"/>
            </a:pPr>
            <a:r>
              <a:rPr lang="en-US" sz="2400" dirty="0"/>
              <a:t>Inquisition:  a church court designed to find and eliminate heretics</a:t>
            </a:r>
          </a:p>
          <a:p>
            <a:endParaRPr lang="en-US" dirty="0"/>
          </a:p>
        </p:txBody>
      </p:sp>
      <p:sp>
        <p:nvSpPr>
          <p:cNvPr id="3" name="Title 2"/>
          <p:cNvSpPr>
            <a:spLocks noGrp="1"/>
          </p:cNvSpPr>
          <p:nvPr>
            <p:ph type="title"/>
          </p:nvPr>
        </p:nvSpPr>
        <p:spPr/>
        <p:txBody>
          <a:bodyPr/>
          <a:lstStyle/>
          <a:p>
            <a:r>
              <a:rPr lang="en-US" b="1" dirty="0" smtClean="0">
                <a:solidFill>
                  <a:srgbClr val="00B0F0"/>
                </a:solidFill>
              </a:rPr>
              <a:t>The Pope’s Weapons</a:t>
            </a:r>
            <a:endParaRPr lang="en-US" b="1" dirty="0">
              <a:solidFill>
                <a:srgbClr val="00B0F0"/>
              </a:solidFill>
            </a:endParaRPr>
          </a:p>
        </p:txBody>
      </p:sp>
    </p:spTree>
    <p:extLst>
      <p:ext uri="{BB962C8B-B14F-4D97-AF65-F5344CB8AC3E}">
        <p14:creationId xmlns:p14="http://schemas.microsoft.com/office/powerpoint/2010/main" val="4556973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wipe(down)">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wipe(down)">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wipe(down)">
                                      <p:cBhvr>
                                        <p:cTn id="17" dur="500"/>
                                        <p:tgtEl>
                                          <p:spTgt spid="2">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Mylar">
  <a:themeElements>
    <a:clrScheme name="Mylar">
      <a:dk1>
        <a:srgbClr val="000000"/>
      </a:dk1>
      <a:lt1>
        <a:srgbClr val="FFFFFF"/>
      </a:lt1>
      <a:dk2>
        <a:srgbClr val="656162"/>
      </a:dk2>
      <a:lt2>
        <a:srgbClr val="E0DACC"/>
      </a:lt2>
      <a:accent1>
        <a:srgbClr val="4A5A7A"/>
      </a:accent1>
      <a:accent2>
        <a:srgbClr val="F7BD40"/>
      </a:accent2>
      <a:accent3>
        <a:srgbClr val="975C00"/>
      </a:accent3>
      <a:accent4>
        <a:srgbClr val="754D41"/>
      </a:accent4>
      <a:accent5>
        <a:srgbClr val="838995"/>
      </a:accent5>
      <a:accent6>
        <a:srgbClr val="687B66"/>
      </a:accent6>
      <a:hlink>
        <a:srgbClr val="B5740B"/>
      </a:hlink>
      <a:folHlink>
        <a:srgbClr val="7483A0"/>
      </a:folHlink>
    </a:clrScheme>
    <a:fontScheme name="Mylar">
      <a:majorFont>
        <a:latin typeface="Corbel"/>
        <a:ea typeface=""/>
        <a:cs typeface=""/>
        <a:font script="Jpan" typeface="HGｺﾞｼｯｸM"/>
        <a:font script="Hang" typeface="맑은 고딕"/>
        <a:font script="Hans" typeface="华文楷体"/>
        <a:font script="Hant" typeface="微軟正黑體"/>
        <a:font script="Arab" typeface="Arial"/>
        <a:font script="Hebr" typeface="Arial"/>
        <a:font script="Thai" typeface="Cord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a:ea typeface=""/>
        <a:cs typeface=""/>
        <a:font script="Jpan" typeface="HGｺﾞｼｯｸM"/>
        <a:font script="Hang" typeface="맑은 고딕"/>
        <a:font script="Hans" typeface="华文楷体"/>
        <a:font script="Hant" typeface="微軟正黑體"/>
        <a:font script="Arab" typeface="Arial"/>
        <a:font script="Hebr" typeface="Arial"/>
        <a:font script="Thai" typeface="Cord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Mylar">
      <a:fillStyleLst>
        <a:solidFill>
          <a:schemeClr val="phClr"/>
        </a:solidFill>
        <a:gradFill rotWithShape="1">
          <a:gsLst>
            <a:gs pos="0">
              <a:schemeClr val="phClr">
                <a:tint val="45000"/>
                <a:satMod val="200000"/>
              </a:schemeClr>
            </a:gs>
            <a:gs pos="30000">
              <a:schemeClr val="phClr">
                <a:tint val="61000"/>
                <a:satMod val="200000"/>
              </a:schemeClr>
            </a:gs>
            <a:gs pos="45000">
              <a:schemeClr val="phClr">
                <a:tint val="66000"/>
                <a:satMod val="200000"/>
              </a:schemeClr>
            </a:gs>
            <a:gs pos="55000">
              <a:schemeClr val="phClr">
                <a:tint val="66000"/>
                <a:satMod val="200000"/>
              </a:schemeClr>
            </a:gs>
            <a:gs pos="73000">
              <a:schemeClr val="phClr">
                <a:tint val="61000"/>
                <a:satMod val="200000"/>
              </a:schemeClr>
            </a:gs>
            <a:gs pos="100000">
              <a:schemeClr val="phClr">
                <a:tint val="45000"/>
                <a:satMod val="200000"/>
              </a:schemeClr>
            </a:gs>
          </a:gsLst>
          <a:lin ang="950000" scaled="1"/>
        </a:gradFill>
        <a:gradFill rotWithShape="1">
          <a:gsLst>
            <a:gs pos="0">
              <a:schemeClr val="phClr">
                <a:shade val="63000"/>
              </a:schemeClr>
            </a:gs>
            <a:gs pos="30000">
              <a:schemeClr val="phClr">
                <a:shade val="90000"/>
                <a:satMod val="110000"/>
              </a:schemeClr>
            </a:gs>
            <a:gs pos="45000">
              <a:schemeClr val="phClr">
                <a:shade val="100000"/>
                <a:satMod val="118000"/>
              </a:schemeClr>
            </a:gs>
            <a:gs pos="55000">
              <a:schemeClr val="phClr">
                <a:shade val="100000"/>
                <a:satMod val="118000"/>
              </a:schemeClr>
            </a:gs>
            <a:gs pos="73000">
              <a:schemeClr val="phClr">
                <a:shade val="90000"/>
                <a:satMod val="110000"/>
              </a:schemeClr>
            </a:gs>
            <a:gs pos="100000">
              <a:schemeClr val="phClr">
                <a:shade val="63000"/>
              </a:schemeClr>
            </a:gs>
          </a:gsLst>
          <a:lin ang="950000" scaled="1"/>
        </a:gradFill>
      </a:fillStyleLst>
      <a:lnStyleLst>
        <a:ln w="9525"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3000" dir="5400000" rotWithShape="0">
              <a:srgbClr val="000000">
                <a:alpha val="40000"/>
              </a:srgbClr>
            </a:outerShdw>
          </a:effectLst>
        </a:effectStyle>
        <a:effectStyle>
          <a:effectLst>
            <a:innerShdw blurRad="50800" dist="25400" dir="13500000">
              <a:srgbClr val="000000">
                <a:alpha val="75000"/>
              </a:srgbClr>
            </a:innerShdw>
            <a:outerShdw blurRad="50800" dist="25400" dir="5400000" rotWithShape="0">
              <a:srgbClr val="000000">
                <a:alpha val="50000"/>
              </a:srgbClr>
            </a:outerShdw>
          </a:effectLst>
          <a:scene3d>
            <a:camera prst="orthographicFront">
              <a:rot lat="0" lon="0" rev="0"/>
            </a:camera>
            <a:lightRig rig="threePt" dir="tl"/>
          </a:scene3d>
          <a:sp3d prstMaterial="dkEdge">
            <a:bevelT w="25400" h="50800" prst="coolSlant"/>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tint val="100000"/>
                <a:shade val="30000"/>
                <a:alpha val="100000"/>
                <a:satMod val="255000"/>
                <a:lumMod val="100000"/>
              </a:schemeClr>
            </a:gs>
          </a:gsLst>
          <a:path path="circle">
            <a:fillToRect l="50000" t="-80000" r="50000" b="180000"/>
          </a:path>
        </a:gradFill>
        <a:blipFill rotWithShape="1">
          <a:blip xmlns:r="http://schemas.openxmlformats.org/officeDocument/2006/relationships" r:embed="rId1">
            <a:duotone>
              <a:schemeClr val="phClr">
                <a:lumMod val="80000"/>
              </a:schemeClr>
              <a:schemeClr val="phClr">
                <a:tint val="50000"/>
                <a:lumMod val="150000"/>
              </a:schemeClr>
            </a:duotone>
          </a:blip>
          <a:stretch/>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Mylar</Template>
  <TotalTime>343</TotalTime>
  <Words>319</Words>
  <Application>Microsoft Office PowerPoint</Application>
  <PresentationFormat>On-screen Show (4:3)</PresentationFormat>
  <Paragraphs>22</Paragraphs>
  <Slides>7</Slides>
  <Notes>2</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7</vt:i4>
      </vt:variant>
    </vt:vector>
  </HeadingPairs>
  <TitlesOfParts>
    <vt:vector size="13" baseType="lpstr">
      <vt:lpstr>Arial</vt:lpstr>
      <vt:lpstr>Calibri</vt:lpstr>
      <vt:lpstr>Corbel</vt:lpstr>
      <vt:lpstr>Tahoma</vt:lpstr>
      <vt:lpstr>Tunga</vt:lpstr>
      <vt:lpstr>Mylar</vt:lpstr>
      <vt:lpstr>Pope vs. King</vt:lpstr>
      <vt:lpstr>Overview</vt:lpstr>
      <vt:lpstr>The Issues</vt:lpstr>
      <vt:lpstr>PowerPoint Presentation</vt:lpstr>
      <vt:lpstr>Henry IV and Gregory VII</vt:lpstr>
      <vt:lpstr>Pope Innocent III (1200)</vt:lpstr>
      <vt:lpstr>The Pope’s Weapons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KMyers</dc:creator>
  <cp:lastModifiedBy>Yvonne Yoder</cp:lastModifiedBy>
  <cp:revision>12</cp:revision>
  <dcterms:created xsi:type="dcterms:W3CDTF">2014-10-30T11:33:46Z</dcterms:created>
  <dcterms:modified xsi:type="dcterms:W3CDTF">2017-11-14T19:47:14Z</dcterms:modified>
</cp:coreProperties>
</file>