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26A4B-157E-454C-AD55-357CE4FD0AB1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CFCAD-D4F7-4E29-BE2B-2AF3E0C77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maps of the Frankish</a:t>
            </a:r>
            <a:r>
              <a:rPr lang="en-US" baseline="0" dirty="0" smtClean="0"/>
              <a:t> kingdom’s expansion in central Europe.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CFCAD-D4F7-4E29-BE2B-2AF3E0C773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771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Charlemagne’s Empire including tributary states.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CFCAD-D4F7-4E29-BE2B-2AF3E0C773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9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90E8E06-85F0-4E1E-88C2-0C2FBD7B811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E2A8C08-9E48-49BC-B3F0-532AC6429F4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8b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C000"/>
                </a:solidFill>
              </a:rPr>
              <a:t>A New European Empire</a:t>
            </a:r>
            <a:endParaRPr lang="en-US" sz="5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72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Of the various Germanic tribes in Europe, the Franks were the most powerful.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Around 500, a Frank named Clovis became king of the Franks and expanded the Frankish kingdom in central Europe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The Franks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1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6810374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During his reign, Clovis “converted” to Christianity, bringing Christianity to the Franks and also creating an alliance with the Roman Catholic Church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Clovis’s</a:t>
            </a:r>
            <a:r>
              <a:rPr lang="en-US" dirty="0" smtClean="0">
                <a:solidFill>
                  <a:srgbClr val="FFC000"/>
                </a:solidFill>
              </a:rPr>
              <a:t> Conversion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" t="12222" r="-322" b="31112"/>
          <a:stretch/>
        </p:blipFill>
        <p:spPr>
          <a:xfrm>
            <a:off x="3200400" y="2819400"/>
            <a:ext cx="3028493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37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828800"/>
            <a:ext cx="7680960" cy="435864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Charles Martel  </a:t>
            </a:r>
            <a:r>
              <a:rPr lang="en-US" sz="2400" b="1" dirty="0" smtClean="0">
                <a:solidFill>
                  <a:srgbClr val="FFFF00"/>
                </a:solidFill>
                <a:latin typeface="Britannic Bold" panose="020B0903060703020204" pitchFamily="34" charset="0"/>
                <a:sym typeface="Wingdings" panose="05000000000000000000" pitchFamily="2" charset="2"/>
              </a:rPr>
              <a:t>  Pepin the Short    Charlemagne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Charles Martel—stopped the advance of Muslim forces in 732 at the Battle of Tours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Pepin the Short—anointed by the pope as king, establishing an official “marriage” between Frankish kings and the Roman pope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Charlemagne—great warrior and leader who greatly expanded the Frankish kingdom and established an impressive civilization throughout it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6324600" cy="1066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FFC000"/>
                </a:solidFill>
                <a:latin typeface="Britannic Bold" panose="020B0903060703020204" pitchFamily="34" charset="0"/>
                <a:cs typeface="FrankRuehl" panose="020E0503060101010101" pitchFamily="34" charset="-79"/>
              </a:rPr>
              <a:t>The “Hammer” Dynasty  </a:t>
            </a:r>
            <a:r>
              <a:rPr lang="en-US" b="1" dirty="0" smtClean="0">
                <a:solidFill>
                  <a:srgbClr val="FFC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/>
            </a:r>
            <a:br>
              <a:rPr lang="en-US" b="1" dirty="0" smtClean="0">
                <a:solidFill>
                  <a:srgbClr val="FFC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sz="2700" b="1" dirty="0" smtClean="0">
                <a:solidFill>
                  <a:srgbClr val="FFC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(properly known as the Carolingian House)</a:t>
            </a:r>
            <a:endParaRPr lang="en-US" sz="2700" b="1" dirty="0">
              <a:solidFill>
                <a:srgbClr val="FFC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0769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5210174" cy="47244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Greatest Frankish leader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Brutal and effective warrior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Efficient 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Promoted learning and education throughout his empire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 800, Charlemagne was crowned emperor by the pope himself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Charlemagne</a:t>
            </a:r>
            <a:endParaRPr lang="en-US" b="1" dirty="0">
              <a:solidFill>
                <a:srgbClr val="FFC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6" t="2312" r="5318" b="21388"/>
          <a:stretch/>
        </p:blipFill>
        <p:spPr>
          <a:xfrm>
            <a:off x="5105400" y="2567940"/>
            <a:ext cx="3657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81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Charlemagne’s Empire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4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278</TotalTime>
  <Words>190</Words>
  <Application>Microsoft Office PowerPoint</Application>
  <PresentationFormat>On-screen Show (4:3)</PresentationFormat>
  <Paragraphs>23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Britannic Bold</vt:lpstr>
      <vt:lpstr>Calibri</vt:lpstr>
      <vt:lpstr>Corbel</vt:lpstr>
      <vt:lpstr>FrankRuehl</vt:lpstr>
      <vt:lpstr>Tahoma</vt:lpstr>
      <vt:lpstr>Tunga</vt:lpstr>
      <vt:lpstr>Wingdings</vt:lpstr>
      <vt:lpstr>Mylar</vt:lpstr>
      <vt:lpstr>A New European Empire</vt:lpstr>
      <vt:lpstr>The Franks</vt:lpstr>
      <vt:lpstr>Clovis’s Conversion</vt:lpstr>
      <vt:lpstr>The “Hammer” Dynasty   (properly known as the Carolingian House)</vt:lpstr>
      <vt:lpstr>Charlemagne</vt:lpstr>
      <vt:lpstr>Charlemagne’s Empire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European Empire</dc:title>
  <dc:creator>KJ Myers</dc:creator>
  <cp:lastModifiedBy>Yvonne Yoder</cp:lastModifiedBy>
  <cp:revision>11</cp:revision>
  <dcterms:created xsi:type="dcterms:W3CDTF">2014-10-27T10:25:20Z</dcterms:created>
  <dcterms:modified xsi:type="dcterms:W3CDTF">2017-11-09T21:19:29Z</dcterms:modified>
</cp:coreProperties>
</file>