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9" r:id="rId3"/>
    <p:sldId id="261" r:id="rId4"/>
    <p:sldId id="258" r:id="rId5"/>
    <p:sldId id="257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5AE6F-6808-4C20-88D7-7876E6A4DBB5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984D90-515C-4097-9BC4-D44D33F8D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412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of Europe in 600 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984D90-515C-4097-9BC4-D44D33F8D2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5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showing areas</a:t>
            </a:r>
            <a:r>
              <a:rPr lang="en-US" baseline="0" dirty="0" smtClean="0"/>
              <a:t> controlled by Christianity and Islam in Medieval Europe (approximately 1050)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984D90-515C-4097-9BC4-D44D33F8D2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914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9BC85-062A-4EC7-9EBA-1543F1D073A5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0FF9AE-C7BA-41EB-BEFF-90163DABE09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9BC85-062A-4EC7-9EBA-1543F1D073A5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F9AE-C7BA-41EB-BEFF-90163DABE0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9BC85-062A-4EC7-9EBA-1543F1D073A5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F9AE-C7BA-41EB-BEFF-90163DABE0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6D9BC85-062A-4EC7-9EBA-1543F1D073A5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20FF9AE-C7BA-41EB-BEFF-90163DABE09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9BC85-062A-4EC7-9EBA-1543F1D073A5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0FF9AE-C7BA-41EB-BEFF-90163DABE09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6D9BC85-062A-4EC7-9EBA-1543F1D073A5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0FF9AE-C7BA-41EB-BEFF-90163DABE098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86D9BC85-062A-4EC7-9EBA-1543F1D073A5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0FF9AE-C7BA-41EB-BEFF-90163DABE098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9BC85-062A-4EC7-9EBA-1543F1D073A5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0FF9AE-C7BA-41EB-BEFF-90163DABE098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9BC85-062A-4EC7-9EBA-1543F1D073A5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0FF9AE-C7BA-41EB-BEFF-90163DABE09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6D9BC85-062A-4EC7-9EBA-1543F1D073A5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0FF9AE-C7BA-41EB-BEFF-90163DABE09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6D9BC85-062A-4EC7-9EBA-1543F1D073A5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20FF9AE-C7BA-41EB-BEFF-90163DABE09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86D9BC85-062A-4EC7-9EBA-1543F1D073A5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820FF9AE-C7BA-41EB-BEFF-90163DABE09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8a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Growth of the Medieval Church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88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Medieval Europe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96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4676774" cy="4724400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2000" dirty="0" smtClean="0"/>
              <a:t>When the Roman government disintegrated in the late 5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century, the most stable organization left in Europe was the Church.</a:t>
            </a:r>
            <a:endParaRPr lang="en-US" sz="2000" dirty="0"/>
          </a:p>
          <a:p>
            <a:pPr marL="342900" indent="-342900">
              <a:buFont typeface="+mj-lt"/>
              <a:buAutoNum type="alphaUcPeriod"/>
            </a:pPr>
            <a:r>
              <a:rPr lang="en-US" sz="2000" dirty="0" smtClean="0"/>
              <a:t>Almost, by default, church leaders began to fill roles that the government had filled earlier.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dirty="0" smtClean="0"/>
              <a:t>The church was further institutionalized to carry out these roles.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000" dirty="0" smtClean="0"/>
              <a:t>Throughout the Middle Ages, the Catholic church was the dominant force in organizing European society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Rise to dominance</a:t>
            </a:r>
            <a:endParaRPr lang="en-US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823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Medieval Social Structure</a:t>
            </a:r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1026" name="Picture 2" descr="http://medievaljapan101paigeb.weebly.com/uploads/1/4/4/8/14484912/1739906.jpg?3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28800"/>
            <a:ext cx="4800600" cy="3679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77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82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Bishops in all of the churches were gradually given more respect and authority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Bishops began to look to the bishop at Rome for leadership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Eventually, the bishop of Rome gained complete control over all the churches and was called the pope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From NT church to Roman Catholic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61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2" name="Picture 4" descr="http://thecatholicchurchisaproblem.weebly.com/uploads/1/4/2/0/14202621/356484.png?3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371600"/>
            <a:ext cx="2924175" cy="4000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55973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540</TotalTime>
  <Words>156</Words>
  <Application>Microsoft Office PowerPoint</Application>
  <PresentationFormat>On-screen Show (4:3)</PresentationFormat>
  <Paragraphs>17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Corbel</vt:lpstr>
      <vt:lpstr>Tahoma</vt:lpstr>
      <vt:lpstr>Tunga</vt:lpstr>
      <vt:lpstr>Mylar</vt:lpstr>
      <vt:lpstr>Growth of the Medieval Church</vt:lpstr>
      <vt:lpstr>Medieval Europe</vt:lpstr>
      <vt:lpstr>Rise to dominance</vt:lpstr>
      <vt:lpstr>Medieval Social Structure</vt:lpstr>
      <vt:lpstr>PowerPoint Presentation</vt:lpstr>
      <vt:lpstr>From NT church to Roman Catholic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of the Medieval Church</dc:title>
  <dc:creator>KMyers</dc:creator>
  <cp:lastModifiedBy>Yvonne Yoder</cp:lastModifiedBy>
  <cp:revision>11</cp:revision>
  <dcterms:created xsi:type="dcterms:W3CDTF">2014-10-24T11:36:08Z</dcterms:created>
  <dcterms:modified xsi:type="dcterms:W3CDTF">2017-11-09T21:05:20Z</dcterms:modified>
</cp:coreProperties>
</file>