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A97BFB-C45E-4AA6-9E5C-CBCB91569C3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50A1B5-CDAA-4CA7-B4CF-F281E5907265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Mesopotamian</a:t>
          </a:r>
        </a:p>
        <a:p>
          <a:r>
            <a:rPr lang="en-US" dirty="0" smtClean="0">
              <a:solidFill>
                <a:srgbClr val="FFFF00"/>
              </a:solidFill>
            </a:rPr>
            <a:t>Civilizations</a:t>
          </a:r>
          <a:endParaRPr lang="en-US" dirty="0">
            <a:solidFill>
              <a:srgbClr val="FFFF00"/>
            </a:solidFill>
          </a:endParaRPr>
        </a:p>
      </dgm:t>
    </dgm:pt>
    <dgm:pt modelId="{F4FDD5A2-F576-433B-B02E-C8A4B4E1ECD5}" type="parTrans" cxnId="{118EBFFC-E324-4FC2-B472-2672558E0486}">
      <dgm:prSet/>
      <dgm:spPr/>
      <dgm:t>
        <a:bodyPr/>
        <a:lstStyle/>
        <a:p>
          <a:endParaRPr lang="en-US"/>
        </a:p>
      </dgm:t>
    </dgm:pt>
    <dgm:pt modelId="{7855EC97-6397-4F4E-9A0E-7DF28FA0C692}" type="sibTrans" cxnId="{118EBFFC-E324-4FC2-B472-2672558E0486}">
      <dgm:prSet/>
      <dgm:spPr/>
      <dgm:t>
        <a:bodyPr/>
        <a:lstStyle/>
        <a:p>
          <a:endParaRPr lang="en-US"/>
        </a:p>
      </dgm:t>
    </dgm:pt>
    <dgm:pt modelId="{A99DD2D8-86D1-466A-9CDD-CF20D025ECF4}">
      <dgm:prSet phldrT="[Text]"/>
      <dgm:spPr/>
      <dgm:t>
        <a:bodyPr/>
        <a:lstStyle/>
        <a:p>
          <a:r>
            <a:rPr lang="en-US" dirty="0" smtClean="0"/>
            <a:t>Tigris and Euphrates Rivers</a:t>
          </a:r>
          <a:endParaRPr lang="en-US" dirty="0"/>
        </a:p>
      </dgm:t>
    </dgm:pt>
    <dgm:pt modelId="{D4832BD7-8584-4C5E-B530-349EB8C46D9D}" type="parTrans" cxnId="{A13E6F62-D134-4991-8E0B-89D9C4F470BE}">
      <dgm:prSet/>
      <dgm:spPr/>
      <dgm:t>
        <a:bodyPr/>
        <a:lstStyle/>
        <a:p>
          <a:endParaRPr lang="en-US"/>
        </a:p>
      </dgm:t>
    </dgm:pt>
    <dgm:pt modelId="{9010B5C5-5EAC-4B93-A3C6-1D941A7FECE4}" type="sibTrans" cxnId="{A13E6F62-D134-4991-8E0B-89D9C4F470BE}">
      <dgm:prSet/>
      <dgm:spPr/>
      <dgm:t>
        <a:bodyPr/>
        <a:lstStyle/>
        <a:p>
          <a:endParaRPr lang="en-US"/>
        </a:p>
      </dgm:t>
    </dgm:pt>
    <dgm:pt modelId="{9CC2337A-9A3A-474E-84FA-59E91BA67C53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Egyptian</a:t>
          </a:r>
        </a:p>
        <a:p>
          <a:r>
            <a:rPr lang="en-US" dirty="0" smtClean="0">
              <a:solidFill>
                <a:srgbClr val="FFFF00"/>
              </a:solidFill>
            </a:rPr>
            <a:t>Civilization</a:t>
          </a:r>
          <a:endParaRPr lang="en-US" dirty="0">
            <a:solidFill>
              <a:srgbClr val="FFFF00"/>
            </a:solidFill>
          </a:endParaRPr>
        </a:p>
      </dgm:t>
    </dgm:pt>
    <dgm:pt modelId="{8D57D595-0AB6-4FF2-8A69-4639AEE3E54D}" type="parTrans" cxnId="{D24638C5-68EF-485D-9230-DA8BEFDED627}">
      <dgm:prSet/>
      <dgm:spPr/>
      <dgm:t>
        <a:bodyPr/>
        <a:lstStyle/>
        <a:p>
          <a:endParaRPr lang="en-US"/>
        </a:p>
      </dgm:t>
    </dgm:pt>
    <dgm:pt modelId="{F51EB440-6D44-4E83-875B-624ACC310FFA}" type="sibTrans" cxnId="{D24638C5-68EF-485D-9230-DA8BEFDED627}">
      <dgm:prSet/>
      <dgm:spPr/>
      <dgm:t>
        <a:bodyPr/>
        <a:lstStyle/>
        <a:p>
          <a:endParaRPr lang="en-US"/>
        </a:p>
      </dgm:t>
    </dgm:pt>
    <dgm:pt modelId="{1E451D73-0670-4D45-9433-B60241E60C7D}">
      <dgm:prSet phldrT="[Text]"/>
      <dgm:spPr/>
      <dgm:t>
        <a:bodyPr/>
        <a:lstStyle/>
        <a:p>
          <a:r>
            <a:rPr lang="en-US" dirty="0" smtClean="0"/>
            <a:t>Nile River</a:t>
          </a:r>
          <a:endParaRPr lang="en-US" dirty="0"/>
        </a:p>
      </dgm:t>
    </dgm:pt>
    <dgm:pt modelId="{61BEC091-1752-46DA-8A89-367DD82E2EBF}" type="parTrans" cxnId="{14CFFC9B-CF91-4786-B09D-C8258444742E}">
      <dgm:prSet/>
      <dgm:spPr/>
      <dgm:t>
        <a:bodyPr/>
        <a:lstStyle/>
        <a:p>
          <a:endParaRPr lang="en-US"/>
        </a:p>
      </dgm:t>
    </dgm:pt>
    <dgm:pt modelId="{8059CF27-D4F8-4DD4-8D38-54068A7879B1}" type="sibTrans" cxnId="{14CFFC9B-CF91-4786-B09D-C8258444742E}">
      <dgm:prSet/>
      <dgm:spPr/>
      <dgm:t>
        <a:bodyPr/>
        <a:lstStyle/>
        <a:p>
          <a:endParaRPr lang="en-US"/>
        </a:p>
      </dgm:t>
    </dgm:pt>
    <dgm:pt modelId="{777623BD-4B2E-4F04-8011-6D7F8F6DAE94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Indian Civilization</a:t>
          </a:r>
          <a:endParaRPr lang="en-US" dirty="0">
            <a:solidFill>
              <a:srgbClr val="FFFF00"/>
            </a:solidFill>
          </a:endParaRPr>
        </a:p>
      </dgm:t>
    </dgm:pt>
    <dgm:pt modelId="{82E06E5A-1366-48FE-A3A6-7D2301EF9FBC}" type="parTrans" cxnId="{F0CAA78C-997E-4ED5-A939-044529A1E24B}">
      <dgm:prSet/>
      <dgm:spPr/>
      <dgm:t>
        <a:bodyPr/>
        <a:lstStyle/>
        <a:p>
          <a:endParaRPr lang="en-US"/>
        </a:p>
      </dgm:t>
    </dgm:pt>
    <dgm:pt modelId="{EC1DEA9A-91B0-4ACB-B69E-68157CD96275}" type="sibTrans" cxnId="{F0CAA78C-997E-4ED5-A939-044529A1E24B}">
      <dgm:prSet/>
      <dgm:spPr/>
      <dgm:t>
        <a:bodyPr/>
        <a:lstStyle/>
        <a:p>
          <a:endParaRPr lang="en-US"/>
        </a:p>
      </dgm:t>
    </dgm:pt>
    <dgm:pt modelId="{7FD1A515-8AA4-4A2B-AD1E-C7D9C6ACB30A}">
      <dgm:prSet phldrT="[Text]"/>
      <dgm:spPr/>
      <dgm:t>
        <a:bodyPr/>
        <a:lstStyle/>
        <a:p>
          <a:r>
            <a:rPr lang="en-US" dirty="0" smtClean="0"/>
            <a:t>Indus and Ganges Rivers</a:t>
          </a:r>
          <a:endParaRPr lang="en-US" dirty="0"/>
        </a:p>
      </dgm:t>
    </dgm:pt>
    <dgm:pt modelId="{DFD62FEC-C255-4666-839B-99C928D1E50D}" type="parTrans" cxnId="{F5780B00-9508-4756-A65F-AB62F72C9F0D}">
      <dgm:prSet/>
      <dgm:spPr/>
      <dgm:t>
        <a:bodyPr/>
        <a:lstStyle/>
        <a:p>
          <a:endParaRPr lang="en-US"/>
        </a:p>
      </dgm:t>
    </dgm:pt>
    <dgm:pt modelId="{B2620BC0-C379-437A-A3BC-FD8678DD43EB}" type="sibTrans" cxnId="{F5780B00-9508-4756-A65F-AB62F72C9F0D}">
      <dgm:prSet/>
      <dgm:spPr/>
      <dgm:t>
        <a:bodyPr/>
        <a:lstStyle/>
        <a:p>
          <a:endParaRPr lang="en-US"/>
        </a:p>
      </dgm:t>
    </dgm:pt>
    <dgm:pt modelId="{F7088292-B4BA-4DC3-A8BB-63A85647993F}" type="pres">
      <dgm:prSet presAssocID="{85A97BFB-C45E-4AA6-9E5C-CBCB91569C3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E836BA0-8BDA-4D53-B371-7FA1A2D6208A}" type="pres">
      <dgm:prSet presAssocID="{5B50A1B5-CDAA-4CA7-B4CF-F281E5907265}" presName="horFlow" presStyleCnt="0"/>
      <dgm:spPr/>
    </dgm:pt>
    <dgm:pt modelId="{9214DA04-D529-42ED-9B8D-505F60295CB6}" type="pres">
      <dgm:prSet presAssocID="{5B50A1B5-CDAA-4CA7-B4CF-F281E5907265}" presName="bigChev" presStyleLbl="node1" presStyleIdx="0" presStyleCnt="3"/>
      <dgm:spPr/>
      <dgm:t>
        <a:bodyPr/>
        <a:lstStyle/>
        <a:p>
          <a:endParaRPr lang="en-US"/>
        </a:p>
      </dgm:t>
    </dgm:pt>
    <dgm:pt modelId="{15238620-A7C4-4CEF-AB94-282640F7CC5F}" type="pres">
      <dgm:prSet presAssocID="{D4832BD7-8584-4C5E-B530-349EB8C46D9D}" presName="parTrans" presStyleCnt="0"/>
      <dgm:spPr/>
    </dgm:pt>
    <dgm:pt modelId="{0E60633F-501E-453F-A7BB-BA8810FC2FE6}" type="pres">
      <dgm:prSet presAssocID="{A99DD2D8-86D1-466A-9CDD-CF20D025ECF4}" presName="node" presStyleLbl="alignAccFollowNode1" presStyleIdx="0" presStyleCnt="3" custScaleX="173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FDF53-416B-4CB7-BCDE-614709AA351C}" type="pres">
      <dgm:prSet presAssocID="{5B50A1B5-CDAA-4CA7-B4CF-F281E5907265}" presName="vSp" presStyleCnt="0"/>
      <dgm:spPr/>
    </dgm:pt>
    <dgm:pt modelId="{E6F091C4-C716-4201-850D-7286C9282DBB}" type="pres">
      <dgm:prSet presAssocID="{9CC2337A-9A3A-474E-84FA-59E91BA67C53}" presName="horFlow" presStyleCnt="0"/>
      <dgm:spPr/>
    </dgm:pt>
    <dgm:pt modelId="{DCC049DB-D86B-47AB-A9CD-9C18EC672A6B}" type="pres">
      <dgm:prSet presAssocID="{9CC2337A-9A3A-474E-84FA-59E91BA67C53}" presName="bigChev" presStyleLbl="node1" presStyleIdx="1" presStyleCnt="3"/>
      <dgm:spPr/>
      <dgm:t>
        <a:bodyPr/>
        <a:lstStyle/>
        <a:p>
          <a:endParaRPr lang="en-US"/>
        </a:p>
      </dgm:t>
    </dgm:pt>
    <dgm:pt modelId="{7E5491B0-0D35-4D5D-A058-FCC9BD1AEB42}" type="pres">
      <dgm:prSet presAssocID="{61BEC091-1752-46DA-8A89-367DD82E2EBF}" presName="parTrans" presStyleCnt="0"/>
      <dgm:spPr/>
    </dgm:pt>
    <dgm:pt modelId="{E4334F66-DAB6-4E9A-B9DD-EFB48203095D}" type="pres">
      <dgm:prSet presAssocID="{1E451D73-0670-4D45-9433-B60241E60C7D}" presName="node" presStyleLbl="alignAccFollowNode1" presStyleIdx="1" presStyleCnt="3" custScaleX="173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52C8B1-504D-474D-8826-7E8688A7F3C3}" type="pres">
      <dgm:prSet presAssocID="{9CC2337A-9A3A-474E-84FA-59E91BA67C53}" presName="vSp" presStyleCnt="0"/>
      <dgm:spPr/>
    </dgm:pt>
    <dgm:pt modelId="{9D71332C-632D-4E7F-8D3A-6F0B89ACD8BC}" type="pres">
      <dgm:prSet presAssocID="{777623BD-4B2E-4F04-8011-6D7F8F6DAE94}" presName="horFlow" presStyleCnt="0"/>
      <dgm:spPr/>
    </dgm:pt>
    <dgm:pt modelId="{3CCAB2DA-CCB9-4E60-9371-AEB7061ACB6E}" type="pres">
      <dgm:prSet presAssocID="{777623BD-4B2E-4F04-8011-6D7F8F6DAE94}" presName="bigChev" presStyleLbl="node1" presStyleIdx="2" presStyleCnt="3"/>
      <dgm:spPr/>
      <dgm:t>
        <a:bodyPr/>
        <a:lstStyle/>
        <a:p>
          <a:endParaRPr lang="en-US"/>
        </a:p>
      </dgm:t>
    </dgm:pt>
    <dgm:pt modelId="{6380AE45-0EC3-4E6E-BC03-2DA3054A5839}" type="pres">
      <dgm:prSet presAssocID="{DFD62FEC-C255-4666-839B-99C928D1E50D}" presName="parTrans" presStyleCnt="0"/>
      <dgm:spPr/>
    </dgm:pt>
    <dgm:pt modelId="{3918D3C0-8177-42F1-86F3-72CBF86EBC4F}" type="pres">
      <dgm:prSet presAssocID="{7FD1A515-8AA4-4A2B-AD1E-C7D9C6ACB30A}" presName="node" presStyleLbl="alignAccFollowNode1" presStyleIdx="2" presStyleCnt="3" custScaleX="1709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D10203-E90F-4E79-8259-53AECC16DAFD}" type="presOf" srcId="{7FD1A515-8AA4-4A2B-AD1E-C7D9C6ACB30A}" destId="{3918D3C0-8177-42F1-86F3-72CBF86EBC4F}" srcOrd="0" destOrd="0" presId="urn:microsoft.com/office/officeart/2005/8/layout/lProcess3"/>
    <dgm:cxn modelId="{118EBFFC-E324-4FC2-B472-2672558E0486}" srcId="{85A97BFB-C45E-4AA6-9E5C-CBCB91569C3B}" destId="{5B50A1B5-CDAA-4CA7-B4CF-F281E5907265}" srcOrd="0" destOrd="0" parTransId="{F4FDD5A2-F576-433B-B02E-C8A4B4E1ECD5}" sibTransId="{7855EC97-6397-4F4E-9A0E-7DF28FA0C692}"/>
    <dgm:cxn modelId="{F5780B00-9508-4756-A65F-AB62F72C9F0D}" srcId="{777623BD-4B2E-4F04-8011-6D7F8F6DAE94}" destId="{7FD1A515-8AA4-4A2B-AD1E-C7D9C6ACB30A}" srcOrd="0" destOrd="0" parTransId="{DFD62FEC-C255-4666-839B-99C928D1E50D}" sibTransId="{B2620BC0-C379-437A-A3BC-FD8678DD43EB}"/>
    <dgm:cxn modelId="{A0B6D4FB-004B-4EEE-9A86-07EA46AA5767}" type="presOf" srcId="{A99DD2D8-86D1-466A-9CDD-CF20D025ECF4}" destId="{0E60633F-501E-453F-A7BB-BA8810FC2FE6}" srcOrd="0" destOrd="0" presId="urn:microsoft.com/office/officeart/2005/8/layout/lProcess3"/>
    <dgm:cxn modelId="{C14246B4-A531-4AF6-B7B6-B5B520F1E0E1}" type="presOf" srcId="{5B50A1B5-CDAA-4CA7-B4CF-F281E5907265}" destId="{9214DA04-D529-42ED-9B8D-505F60295CB6}" srcOrd="0" destOrd="0" presId="urn:microsoft.com/office/officeart/2005/8/layout/lProcess3"/>
    <dgm:cxn modelId="{14CFFC9B-CF91-4786-B09D-C8258444742E}" srcId="{9CC2337A-9A3A-474E-84FA-59E91BA67C53}" destId="{1E451D73-0670-4D45-9433-B60241E60C7D}" srcOrd="0" destOrd="0" parTransId="{61BEC091-1752-46DA-8A89-367DD82E2EBF}" sibTransId="{8059CF27-D4F8-4DD4-8D38-54068A7879B1}"/>
    <dgm:cxn modelId="{D24638C5-68EF-485D-9230-DA8BEFDED627}" srcId="{85A97BFB-C45E-4AA6-9E5C-CBCB91569C3B}" destId="{9CC2337A-9A3A-474E-84FA-59E91BA67C53}" srcOrd="1" destOrd="0" parTransId="{8D57D595-0AB6-4FF2-8A69-4639AEE3E54D}" sibTransId="{F51EB440-6D44-4E83-875B-624ACC310FFA}"/>
    <dgm:cxn modelId="{628DB5DD-E899-4AF4-97C8-F37C1191DA57}" type="presOf" srcId="{9CC2337A-9A3A-474E-84FA-59E91BA67C53}" destId="{DCC049DB-D86B-47AB-A9CD-9C18EC672A6B}" srcOrd="0" destOrd="0" presId="urn:microsoft.com/office/officeart/2005/8/layout/lProcess3"/>
    <dgm:cxn modelId="{F0CAA78C-997E-4ED5-A939-044529A1E24B}" srcId="{85A97BFB-C45E-4AA6-9E5C-CBCB91569C3B}" destId="{777623BD-4B2E-4F04-8011-6D7F8F6DAE94}" srcOrd="2" destOrd="0" parTransId="{82E06E5A-1366-48FE-A3A6-7D2301EF9FBC}" sibTransId="{EC1DEA9A-91B0-4ACB-B69E-68157CD96275}"/>
    <dgm:cxn modelId="{E995D1A9-5786-4913-B3CD-EFC386BB448A}" type="presOf" srcId="{1E451D73-0670-4D45-9433-B60241E60C7D}" destId="{E4334F66-DAB6-4E9A-B9DD-EFB48203095D}" srcOrd="0" destOrd="0" presId="urn:microsoft.com/office/officeart/2005/8/layout/lProcess3"/>
    <dgm:cxn modelId="{4DD4C6F0-E754-42CF-88A4-79AB1306C92A}" type="presOf" srcId="{777623BD-4B2E-4F04-8011-6D7F8F6DAE94}" destId="{3CCAB2DA-CCB9-4E60-9371-AEB7061ACB6E}" srcOrd="0" destOrd="0" presId="urn:microsoft.com/office/officeart/2005/8/layout/lProcess3"/>
    <dgm:cxn modelId="{36262A60-B5E9-4450-BECC-38FBDEB72AD7}" type="presOf" srcId="{85A97BFB-C45E-4AA6-9E5C-CBCB91569C3B}" destId="{F7088292-B4BA-4DC3-A8BB-63A85647993F}" srcOrd="0" destOrd="0" presId="urn:microsoft.com/office/officeart/2005/8/layout/lProcess3"/>
    <dgm:cxn modelId="{A13E6F62-D134-4991-8E0B-89D9C4F470BE}" srcId="{5B50A1B5-CDAA-4CA7-B4CF-F281E5907265}" destId="{A99DD2D8-86D1-466A-9CDD-CF20D025ECF4}" srcOrd="0" destOrd="0" parTransId="{D4832BD7-8584-4C5E-B530-349EB8C46D9D}" sibTransId="{9010B5C5-5EAC-4B93-A3C6-1D941A7FECE4}"/>
    <dgm:cxn modelId="{3C3CAC62-0815-400B-A7DC-1393BDC95C4D}" type="presParOf" srcId="{F7088292-B4BA-4DC3-A8BB-63A85647993F}" destId="{FE836BA0-8BDA-4D53-B371-7FA1A2D6208A}" srcOrd="0" destOrd="0" presId="urn:microsoft.com/office/officeart/2005/8/layout/lProcess3"/>
    <dgm:cxn modelId="{8B9B42AE-2443-4D52-BADA-F3D560F878F5}" type="presParOf" srcId="{FE836BA0-8BDA-4D53-B371-7FA1A2D6208A}" destId="{9214DA04-D529-42ED-9B8D-505F60295CB6}" srcOrd="0" destOrd="0" presId="urn:microsoft.com/office/officeart/2005/8/layout/lProcess3"/>
    <dgm:cxn modelId="{410FD932-71A1-49C5-84E8-6DBC40BD963F}" type="presParOf" srcId="{FE836BA0-8BDA-4D53-B371-7FA1A2D6208A}" destId="{15238620-A7C4-4CEF-AB94-282640F7CC5F}" srcOrd="1" destOrd="0" presId="urn:microsoft.com/office/officeart/2005/8/layout/lProcess3"/>
    <dgm:cxn modelId="{5B2012BF-07B4-4604-A2F8-57BA938789A8}" type="presParOf" srcId="{FE836BA0-8BDA-4D53-B371-7FA1A2D6208A}" destId="{0E60633F-501E-453F-A7BB-BA8810FC2FE6}" srcOrd="2" destOrd="0" presId="urn:microsoft.com/office/officeart/2005/8/layout/lProcess3"/>
    <dgm:cxn modelId="{F2683E76-4806-4DAA-A4B2-EE462EB67088}" type="presParOf" srcId="{F7088292-B4BA-4DC3-A8BB-63A85647993F}" destId="{7EEFDF53-416B-4CB7-BCDE-614709AA351C}" srcOrd="1" destOrd="0" presId="urn:microsoft.com/office/officeart/2005/8/layout/lProcess3"/>
    <dgm:cxn modelId="{D748E017-44FB-48DC-8340-3348D2B5E708}" type="presParOf" srcId="{F7088292-B4BA-4DC3-A8BB-63A85647993F}" destId="{E6F091C4-C716-4201-850D-7286C9282DBB}" srcOrd="2" destOrd="0" presId="urn:microsoft.com/office/officeart/2005/8/layout/lProcess3"/>
    <dgm:cxn modelId="{4784FC9A-D545-4403-B41A-7CEB82D62010}" type="presParOf" srcId="{E6F091C4-C716-4201-850D-7286C9282DBB}" destId="{DCC049DB-D86B-47AB-A9CD-9C18EC672A6B}" srcOrd="0" destOrd="0" presId="urn:microsoft.com/office/officeart/2005/8/layout/lProcess3"/>
    <dgm:cxn modelId="{7D73FD83-5E71-46D1-AE83-6EFACDC93E07}" type="presParOf" srcId="{E6F091C4-C716-4201-850D-7286C9282DBB}" destId="{7E5491B0-0D35-4D5D-A058-FCC9BD1AEB42}" srcOrd="1" destOrd="0" presId="urn:microsoft.com/office/officeart/2005/8/layout/lProcess3"/>
    <dgm:cxn modelId="{EC34093F-3D70-457A-A117-88C50F0892C8}" type="presParOf" srcId="{E6F091C4-C716-4201-850D-7286C9282DBB}" destId="{E4334F66-DAB6-4E9A-B9DD-EFB48203095D}" srcOrd="2" destOrd="0" presId="urn:microsoft.com/office/officeart/2005/8/layout/lProcess3"/>
    <dgm:cxn modelId="{33EC79EC-88D9-4504-823A-9963345A6B21}" type="presParOf" srcId="{F7088292-B4BA-4DC3-A8BB-63A85647993F}" destId="{1E52C8B1-504D-474D-8826-7E8688A7F3C3}" srcOrd="3" destOrd="0" presId="urn:microsoft.com/office/officeart/2005/8/layout/lProcess3"/>
    <dgm:cxn modelId="{4017F2DF-D765-426D-9CF8-53F4C50BCA15}" type="presParOf" srcId="{F7088292-B4BA-4DC3-A8BB-63A85647993F}" destId="{9D71332C-632D-4E7F-8D3A-6F0B89ACD8BC}" srcOrd="4" destOrd="0" presId="urn:microsoft.com/office/officeart/2005/8/layout/lProcess3"/>
    <dgm:cxn modelId="{7B2C5AA4-976D-4AA0-9AAB-73C2FACE1170}" type="presParOf" srcId="{9D71332C-632D-4E7F-8D3A-6F0B89ACD8BC}" destId="{3CCAB2DA-CCB9-4E60-9371-AEB7061ACB6E}" srcOrd="0" destOrd="0" presId="urn:microsoft.com/office/officeart/2005/8/layout/lProcess3"/>
    <dgm:cxn modelId="{1C9007E1-E7C9-4AA6-B73E-DCE67A7DF805}" type="presParOf" srcId="{9D71332C-632D-4E7F-8D3A-6F0B89ACD8BC}" destId="{6380AE45-0EC3-4E6E-BC03-2DA3054A5839}" srcOrd="1" destOrd="0" presId="urn:microsoft.com/office/officeart/2005/8/layout/lProcess3"/>
    <dgm:cxn modelId="{8FD0A386-5A64-440A-AA02-11ACC08270A4}" type="presParOf" srcId="{9D71332C-632D-4E7F-8D3A-6F0B89ACD8BC}" destId="{3918D3C0-8177-42F1-86F3-72CBF86EBC4F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4DA04-D529-42ED-9B8D-505F60295CB6}">
      <dsp:nvSpPr>
        <dsp:cNvPr id="0" name=""/>
        <dsp:cNvSpPr/>
      </dsp:nvSpPr>
      <dsp:spPr>
        <a:xfrm>
          <a:off x="265671" y="684"/>
          <a:ext cx="3096517" cy="12386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FFFF00"/>
              </a:solidFill>
            </a:rPr>
            <a:t>Mesopotamian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FFFF00"/>
              </a:solidFill>
            </a:rPr>
            <a:t>Civilizations</a:t>
          </a:r>
          <a:endParaRPr lang="en-US" sz="2300" kern="1200" dirty="0">
            <a:solidFill>
              <a:srgbClr val="FFFF00"/>
            </a:solidFill>
          </a:endParaRPr>
        </a:p>
      </dsp:txBody>
      <dsp:txXfrm>
        <a:off x="884975" y="684"/>
        <a:ext cx="1857910" cy="1238607"/>
      </dsp:txXfrm>
    </dsp:sp>
    <dsp:sp modelId="{0E60633F-501E-453F-A7BB-BA8810FC2FE6}">
      <dsp:nvSpPr>
        <dsp:cNvPr id="0" name=""/>
        <dsp:cNvSpPr/>
      </dsp:nvSpPr>
      <dsp:spPr>
        <a:xfrm>
          <a:off x="2959642" y="105965"/>
          <a:ext cx="4470886" cy="10280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Tigris and Euphrates Rivers</a:t>
          </a:r>
          <a:endParaRPr lang="en-US" sz="3500" kern="1200" dirty="0"/>
        </a:p>
      </dsp:txBody>
      <dsp:txXfrm>
        <a:off x="3473664" y="105965"/>
        <a:ext cx="3442843" cy="1028043"/>
      </dsp:txXfrm>
    </dsp:sp>
    <dsp:sp modelId="{DCC049DB-D86B-47AB-A9CD-9C18EC672A6B}">
      <dsp:nvSpPr>
        <dsp:cNvPr id="0" name=""/>
        <dsp:cNvSpPr/>
      </dsp:nvSpPr>
      <dsp:spPr>
        <a:xfrm>
          <a:off x="265671" y="1412696"/>
          <a:ext cx="3096517" cy="12386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FFFF00"/>
              </a:solidFill>
            </a:rPr>
            <a:t>Egyptian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FFFF00"/>
              </a:solidFill>
            </a:rPr>
            <a:t>Civilization</a:t>
          </a:r>
          <a:endParaRPr lang="en-US" sz="2300" kern="1200" dirty="0">
            <a:solidFill>
              <a:srgbClr val="FFFF00"/>
            </a:solidFill>
          </a:endParaRPr>
        </a:p>
      </dsp:txBody>
      <dsp:txXfrm>
        <a:off x="884975" y="1412696"/>
        <a:ext cx="1857910" cy="1238607"/>
      </dsp:txXfrm>
    </dsp:sp>
    <dsp:sp modelId="{E4334F66-DAB6-4E9A-B9DD-EFB48203095D}">
      <dsp:nvSpPr>
        <dsp:cNvPr id="0" name=""/>
        <dsp:cNvSpPr/>
      </dsp:nvSpPr>
      <dsp:spPr>
        <a:xfrm>
          <a:off x="2959642" y="1517978"/>
          <a:ext cx="4446572" cy="10280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Nile River</a:t>
          </a:r>
          <a:endParaRPr lang="en-US" sz="3500" kern="1200" dirty="0"/>
        </a:p>
      </dsp:txBody>
      <dsp:txXfrm>
        <a:off x="3473664" y="1517978"/>
        <a:ext cx="3418529" cy="1028043"/>
      </dsp:txXfrm>
    </dsp:sp>
    <dsp:sp modelId="{3CCAB2DA-CCB9-4E60-9371-AEB7061ACB6E}">
      <dsp:nvSpPr>
        <dsp:cNvPr id="0" name=""/>
        <dsp:cNvSpPr/>
      </dsp:nvSpPr>
      <dsp:spPr>
        <a:xfrm>
          <a:off x="265671" y="2824708"/>
          <a:ext cx="3096517" cy="123860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FFFF00"/>
              </a:solidFill>
            </a:rPr>
            <a:t>Indian Civilization</a:t>
          </a:r>
          <a:endParaRPr lang="en-US" sz="2300" kern="1200" dirty="0">
            <a:solidFill>
              <a:srgbClr val="FFFF00"/>
            </a:solidFill>
          </a:endParaRPr>
        </a:p>
      </dsp:txBody>
      <dsp:txXfrm>
        <a:off x="884975" y="2824708"/>
        <a:ext cx="1857910" cy="1238607"/>
      </dsp:txXfrm>
    </dsp:sp>
    <dsp:sp modelId="{3918D3C0-8177-42F1-86F3-72CBF86EBC4F}">
      <dsp:nvSpPr>
        <dsp:cNvPr id="0" name=""/>
        <dsp:cNvSpPr/>
      </dsp:nvSpPr>
      <dsp:spPr>
        <a:xfrm>
          <a:off x="2959642" y="2929990"/>
          <a:ext cx="4392626" cy="102804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22225" rIns="0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Indus and Ganges Rivers</a:t>
          </a:r>
          <a:endParaRPr lang="en-US" sz="3500" kern="1200" dirty="0"/>
        </a:p>
      </dsp:txBody>
      <dsp:txXfrm>
        <a:off x="3473664" y="2929990"/>
        <a:ext cx="3364583" cy="1028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723E2-4C6A-44FE-998F-0E34B2D6B25C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B4265-4E8C-43DA-8221-1286A68FE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38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</a:t>
            </a:r>
            <a:r>
              <a:rPr lang="en-US" baseline="0" dirty="0" smtClean="0"/>
              <a:t> of India.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B4265-4E8C-43DA-8221-1286A68FE8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44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B4E9D1E-3EF9-4A21-AA0E-FA2342FCCD26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39540B2A-CA2B-498E-AA1D-606B5B4A340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7a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CC0000"/>
                </a:solidFill>
                <a:latin typeface="Estrangelo Edessa" panose="03080600000000000000" pitchFamily="66" charset="0"/>
                <a:cs typeface="Estrangelo Edessa" panose="03080600000000000000" pitchFamily="66" charset="0"/>
              </a:rPr>
              <a:t>India</a:t>
            </a:r>
            <a:endParaRPr lang="en-US" sz="8800" dirty="0">
              <a:solidFill>
                <a:srgbClr val="CC0000"/>
              </a:solidFill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pic>
        <p:nvPicPr>
          <p:cNvPr id="2050" name="Picture 2" descr="http://upload.wikimedia.org/wikipedia/commons/e/ed/Taj_Mahal_in_Ind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67145"/>
            <a:ext cx="4114800" cy="308610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6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India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99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680960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Importance of Rivers</a:t>
            </a:r>
            <a:endParaRPr lang="en-US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14871303"/>
              </p:ext>
            </p:extLst>
          </p:nvPr>
        </p:nvGraphicFramePr>
        <p:xfrm>
          <a:off x="914400" y="190500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28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Joint Family—extended families live together and marriages are arranged by parents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Villages rather than cities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Caste system—rigid social classes that define a person</a:t>
            </a:r>
          </a:p>
          <a:p>
            <a:pPr marL="858838" lvl="2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FF00"/>
                </a:solidFill>
              </a:rPr>
              <a:t>Brahmans—priests</a:t>
            </a:r>
          </a:p>
          <a:p>
            <a:pPr marL="858838" lvl="2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FF00"/>
                </a:solidFill>
              </a:rPr>
              <a:t>Rulers and warriors</a:t>
            </a:r>
          </a:p>
          <a:p>
            <a:pPr marL="858838" lvl="2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FF00"/>
                </a:solidFill>
              </a:rPr>
              <a:t>Merchants and traders</a:t>
            </a:r>
          </a:p>
          <a:p>
            <a:pPr marL="858838" lvl="2" indent="-514350">
              <a:buFont typeface="+mj-lt"/>
              <a:buAutoNum type="arabicPeriod"/>
            </a:pPr>
            <a:r>
              <a:rPr lang="en-US" sz="2600" dirty="0" smtClean="0">
                <a:solidFill>
                  <a:srgbClr val="FFFF00"/>
                </a:solidFill>
              </a:rPr>
              <a:t>Servants and serfs</a:t>
            </a:r>
          </a:p>
          <a:p>
            <a:pPr marL="1383030" lvl="5" indent="-514350">
              <a:buFont typeface="Courier New" panose="02070309020205020404" pitchFamily="49" charset="0"/>
              <a:buChar char="o"/>
            </a:pPr>
            <a:r>
              <a:rPr lang="en-US" sz="2600" dirty="0" smtClean="0">
                <a:solidFill>
                  <a:srgbClr val="FFFF00"/>
                </a:solidFill>
              </a:rPr>
              <a:t>“Outcastes” or “untouchables”</a:t>
            </a:r>
            <a:endParaRPr lang="en-US" sz="2600" dirty="0">
              <a:solidFill>
                <a:srgbClr val="FFFF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Indian Society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0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219200"/>
            <a:ext cx="7680960" cy="496824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Developed among early Indian </a:t>
            </a:r>
            <a:r>
              <a:rPr lang="en-US" sz="2400" dirty="0" smtClean="0"/>
              <a:t>civilizations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Pantheistic:  Brahman is that name that they use for this “force” that permeates the universe; it manifests itself in many, many different 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Reincarnation—the “wheel of life”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Hinduism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AutoShape 10" descr="data:image/jpeg;base64,/9j/4AAQSkZJRgABAQAAAQABAAD/2wCEAAkGBxQTEhQUExQUFBUXFR0aGBgYFRcaHBwYGBwYGBgYFxcYHSggGBolHBQXITEjJSkrLi4uGB8zODMsNygtLisBCgoKDg0OGhAQGy8mICYsLCwsLCwsLCwsLCwsLCwsLCwsLSwsLCwsLCwsLCwsLCwsLCwsLCwsLCwsLCwsLCwsLP/AABEIAKAAoAMBIgACEQEDEQH/xAAcAAACAgMBAQAAAAAAAAAAAAAFBgMEAQIHAAj/xAA7EAABAgQEBAMGBAUEAwAAAAABAhEAAwQhBRIxQQZRYXEigZETMqGxwfAUQlLRByNicvEWM4LhFWPC/8QAGwEAAgMBAQEAAAAAAAAAAAAAAgMBBAUABgf/xAAwEQACAgEDAgQEBAcAAAAAAAAAAQIRAwQSITFBBSJRYRMykcEGsdHwFUJDgbLh8f/aAAwDAQACEQMRAD8A6PHo9Ho1DKMxmMCMvHHGY9C/i/FMqUyUNNUR+UjKOWY/tCniGP1Cwc0wpfRKbfK7RSza7HjddWbOj8C1Oojvflj6v7L/AIMXE/EYllchCSVgDMp2SHvl5kkQszsYnKDFZAGyS3yijKl8y53PMxImW5HLeMXUamWWVs9poPCNPpYLi5d2/wB8GEOddTqYh949PrFioUwbdXyGpjEpDCKtmvGkrRFNmX7b9T/0PjG0s9X6OIB4hOzVGRRZIAYOzv8AmPyg3Jp0M2W33vBtUKjLdddhpRxqJSU+1lKUAACtKw/cpUPrDFhONyagfyluf0myvQ6jtHNVJIBDkhrPr2fcRXlS2IXKORYLsCwO4bl3i9i8RyR68owdX+GtNlTePyv6r6P7Udem1KU6mNEVSSSH+zCVT4yqYl1AWsbsX7GLKK3xNYFtzFv+INu0uDxefRPBN48nEkOaT4Uf2xmA1XVZZdOsNdDfKLuGT86SXcxY0+oTqHcRlxu3IuRhozGIulchFQnmO0SJWDoQY5XS4osziASFWFtPOGiZOMpuY1u8VY6h90M2pjNX18uQgzJqwhAIDnmdB3jnPE/FH4pXs5RUJAtyznmenIQM474gmLXLlhTJSl1pOhUT4S27CAFPiBHvJ80xR1mplNbY9D1vgHh+FVny8vt6IY5K0y0pKtdAOfL5xsUZljNyzK7DRPlf1ihKqEzFiYfclov/AHamCEpRYk6qU37/AF9IyqrqeubUnwToDs/eLASwbcxUVPb5n6CMTKix7N6/ZgDmm3RkDOstp/8AIiDFajLlQPzb9tu8Sqn+zSwDnfU/IRWSUzEkacruyu+0QNQJr5WdSCACsEjSxDPk6nrF6RU5EJmJcyvzDdPUdtxFConFLAhlBaWG+vygtR0RSZgJGVSiQnk+r94PsrE153t7lhawRa4MaIT4yP6fl/mNigWADJSP8RtSo1V5D6wstLoSSlEFTAF0ux0JivVEABSEqJ3dVxzBiy4BfpFDEVlK5ZFwcwV2sxh2HI4P2MfxXwyGsxuuJ9n9n7fkO2JrP4KjUwdmL7WizheKS5SRnVc7AbxVrXVh1OoMSlRdvN4BLQO73PQxpQe170fOtQpQbhLh90P8nFJStFiJzPT+oesc4E08rPEeIVRRLKnI2630izHWSfFFUG4JIIzTdGVfqY3xPiFaHKnvps/YwfQpItbyhS/iDUgmQANAu7dUj6RS+NvdUXdJijkzKMuguVVcZiyqYXJ3+naN5aknQ9xA4hwb3eJaReXXnHZI2et0uXY9qSoaaYslCeZzHsm/zI9IviayU9EknufswBkTvEeiQPVyfpE82qcd2+p+sUZm/iaa/fYtmofzL+URzK3S4vo/wiiZrOfKKyZalF8xSIFR9Rm9pcLlh+RPfR35hlfIufSLnsMxdQAV+oFj994GUM/LZNzuo7QQROA1JPM/vAscrLqKYODqoWBOsWFymDDWIKaf6/IfvFxEwCJQuTaZUmyCwSNTr9TEuQbaAMIyhb3iKsWcthr8BEMlNvgpVrqKUpsHBUeQG3rEQGYlW2ie3Po8TpQ0ZCfhpA2OUadhDCqxSUZH8C7kHZQ0I76ekazRfoIp1EzKntFmlllQJF3+EW8GRVtZ4v8AE+hprUx78P7P7fQiROYsd9YFcRTwogPZNz1MHUYUogl/FzaKVRwyoknM78xFqOSCdnj+gYm0rALCCAo63Ykawr8cSXlIUdQtha7KBt8BHSpUwzpREtaZUzNm8WhPQbWgTimGKqpCkTPYqcMmal/Aq7LI3G3R4CMaZp4cfw8ikcTCWIjcXHnE1VIMtSkqYEWsX9DuIrILNDGbsK+oQkzrrPX/AK+kTe18Kf7fjAySux7xtPm6AchCHjtmnDVbYW/3bL61jQ6CJpc7QO0CZa21vE6Zr9PrAPGPhq7C8upaydPv4xZRO+9/OA0ub97CJBUtvCpQLuPUrqxik1bRMmuBLE+UK34zrHhXbJB+p7xHwmFLWY0OUqrzfsItTFAa6nYbwrUdUQN09bP8bD0ME6aqd8o7s6j5q/xAONBRybuhemdfSPZ7RTJL3LHlv5gP8TFiTLJ29bQtlldCpVVSS6AXNn6OdO+sHMAuVAnQD1cvA2ZJBmAgIYi5BYhtPDv36QY4dlDxKOhsPr9IZ6UYnjTT0OXf7f5Kg0taQIypaPONfDFSpHiAhsY2+T55wOlaUqmSCmSmYvNlcsRlPvONIFLkrJnGmKJJQohY18IVcjYFngmimEmWVy1KSfeJN+7QHwnDULlKOcgzQSb6l3D/ALRc3cGjt5OY/wAU6YoqE+HKlUoFI5uVOfWEtQjrfHuDKqqZEwOaiTmSpDXUgsSw5gh+xMcjUbdRrE3Zp6eS+GiMH5xgO5tEcyZuI9Spcs8MUXVip6qMZJE8ZKowtF9Y2lyRufSB2hvWQXQyFPEwkLOggngOG+0URoOZhpp+H0hipQ7DfudoiorqC9Xll8vAjihXrlfzidCykf7IV3JjpFPQ0+hQPWNqrhqQrRZHofKB8j6kx1Wog/K19Ec3l402kqUn/i/zi7Kq1zBeen+weD4iLePcOFJKkgkdrjuIVpqcpZULeOMl5TRweJyTrJ+n5fcY0oUkMBNSP6VZh6i/qI1PX2vdYU3zb4QDldCfImLslSRqnMepeEOFGrHUxn7f3/RBygU5sSrtYdusNEyYZUpDMX5av1G0BqKiXkSrVRNkp/LytBuik+yId1EXcauH0g8WJPlnm/HfEIZktPjdpcv3f+iZFWCO2vTeNarMSWIBysPO9o0M5KsynZ9zz0vGTUjL4i7A2HSH/Co8240x4lVKZMlJmByo5b7HlGuC0aUhTSyoDQFm7JivxHRzZyEewAcKdiQNQ1oh4cxbxGVMdMxIujcXa/ziO1mpfNMi4lqUSpsmoGivCocim/32gPxymlnUUyd+ElicoOmZlAVa5NvLWBX8VMSSZ8iQlV1EqUOQUAAe9jFHFa4TvCBlSUMW62BPOwEMxxbFynRzYjnG9DJcqbaJqqTldJ2LGJ8OAaY3T6w5C5ogqKVWxiq+Xe8Wpqid40TLDM8SnRDjfQtUOMqlbkjk0HqLH8w8WuwhcKUlOUOb/ZifDqXNNQgPciAyJNDsTlF0OE+uADks8Ro4nQXGpGt/pvEfFuFFGUA2A17iFCnokksVN1hWOMWrY7LOadRHJPEf9HqWMLuPZJpSuWChnzD9osysIDj2SySNz9Yv19KAlPN2PnEtwT8oK+I/mBuBcPrqc2RSRlIBzW1fT0h1wLgtQYulSw9ybPsw2gjwVhqZdNM8JM2YoL091KXAD9XJ8oJ01VMpwMyAkXJWC7qJ06NCnG2Fkz5JeRvj2KNZKXISy5bXfRi/Q9ICTccOZNg4dQ/pHW25OsdEo8XlJlmYvR9XBfuIWOITRTs0yn/3VDKUJGUqOygN23EFFJFCeGlceRbq64TZails+UqUCflbWAtBjTImgMcwuTdr6jlrB/DMJky5h/Fy15lWSguB1J59oaqngulqpahJlpp1N76Ty0zJ3EN3KqBWKUol3/zyJCAvLnWr3Rue8C8RplT5iKtMtcpbhKwDZQ/UOTRDwvMCUe0KcyjZLjQdIdKdWYB3BOg/eFPgurnqcZ4nCptbMWvMkMyXS1ktmZ9dmPUxrKnEnQDpDx/FYBP4cEutlX5IJTb1HwhGkFg8W8fyorS+Zoo47SBSs6dW8VvJ3gRhycs0p/Ukj6iCcytXMmezl6C3d+kFcY4amU9NLnzEpQr2zMPeYpJvyFoFsLsKZReCNHhgVdXpEFRZb7GL9LUQibZZxRi+ptNliWHA0Fo34fme0q0KPQRVxepcBIuTc9oI8GU4M1KjsqOivLYz+okh1xiYPbLLOxG1rdICVWDSlnMkWf3SLDsdoK4ike0mNcawO/Es7GK8m02W0k0iGVIQgMlLRco6RBSqYsOEEEBn8yOloqLnPD5w7SyaeimTahQaalm3AOwfcm/lHQtsVlkorgF4HWgjIouly5O/U9IOysaRkYSfaoI8QYMR2aAx4WQqWn2c8ggXBZiNdRpaB1BioQrIkAJDAl/t4avYqX6kH8Q8KMuTLmUwWZSifAxKkHfTYwD4JmTJYDpKVzFOoqBBYaC8dRpZyiQUpUXHl5xYqadZGWYhBlmx5+o0gt/ZoH4fdMFSTLnIeaVL5X06p5GPUFOqlLJmpW5fKT4m+sVzw2uS8wT0ewTcguCBy6xjD8QTNmqUkCWABqxJ5AcoGXlXsSqfUJ0+GSgEhMtSUjfZ4lwWcUzVy13I0PQ6Wg3R1QyMGDawrcWVCZQXOQRnSMrjQvp5iIVt0g3SViHx1ift6uYQfCk5E9k2+bxVwzBVVKJyUkjJJUskdPdHmX9IEgkqLw98Foyy15QSZhZtsocAH1Ji7keyHBUgt0hA4ElpEwVCgSU38zYQ98XfzqBaifEghTebF+rGGdWDBKFKnpleyAdRsnKBvmjlGO8QS2nSpBK5arZza2zDeEK5ytDGtioWqhdvOLNCq9/SKkupIuC3p6ERMcYUE5QMr6s14Y4gxnXJRqaolROheC/DuKBLuoA7v83gCtzeLlFISUqLqz2ytp2MFOEWqOx5JKVoe8Or/aKUHYAa/q7dIwUgFTG0LFLiK0hwlxppb1gjRYmlViMh+HYxXniSXBZhqJN8hiklla0pSCok6DXmW8hGeM8WVOTKIOUuWQNAhDD1eMcNYguVMVNABIBAv7oNiYd8R4cpaqXmLBZTaYjUE3YgWIJiEtgE5ObFzg6uUtU1lgEyjlB0dIs0VZVbLmKE5LALAzJ/TMFlBtg8E/8ATq0KQqXKUBLlpDpHvn8x5gj4wr1tF+GnTJIVmAmG+97h+sdGmBK0dSwPFMyWF7c4uUUycpSiuYAjQJHTnCHg2JiWDB3BcVC1srQC0S4ckxycBfifh6fOkn8PMBAB/lmzq7xz/G6NVNOCVOlRSPJQbTnrHUqXF5eUh2I6WgNxLV0dUj2UxWVY9xYFwe3KAk+wSXdFziirRJkpmAstZCQNyN37RzzivEMwTL0GpHUwz8eJXnkqKSZaQo6aKJGsc8r5xWsqN3MPwQ/mFZZPoRUsgrWlCfeUQlPdRAHzjp+IoRRlDDKnKEhhqpNrc31jmeFVy0VMsygnMly6g4BZnbmHhknBcyepc1RWtMsBztmckDloIdLG5tegtTUU/UWf4hcUzqqYJGbLKQbpBsVdeZA+cKijZou46nLUzf7/AJgRSmCCpRVIHmXLNAY3ABiNo8IWgnwW5ACVA8oPpqqdYGYIzDdmN+fOFiQSS0G8NokjxKufh6QE+O4/FK+iLtVT5vdJUG8h2iDDsNKlauVHTkO8XCNhpDBg1DlDnU69uUL3bVYe3e6J8B4Zk1UpRlzFIWE5VosSC7ZuujNs0MdHI/BhEo3DWUN/2gbgtBMlqnVMg+KWpBUnooMT28PxjokmTIrZSVKQHGvNKu4iFcuGzpRUegOpqmbcJQFOLDcQs8e8Nz58hM4S0+2l3Vlbxo/cN8Yc5WGLkKKkErGwOvlzizQVctamCiFj3kKdKh1Y7dYhR2kOVqj59lV9vOCmFVzFRdrQ8fxP4KSuUqpp0hM1DqWB+dO/mI5Nhc8lKjo5hqlYhqhgmY0qUFF9jCqnFpk2YXIAV625RnFKgsUn1hm4CwhCSJ8wOsjwv+VPPuYikrZKb6IeeIOJTOeSgMh7ki5bZtoFVdOhSHLZRra7bxXoJDl9bwTmAnwJDlXhSG1J2hGae2dRLOKNwti9gmHIQuatJfMQE8wBcj1MFKRDzZx/qA02CRvvqYLf6bVTuCQpiA4DAE3LCB+Gh1TT/wC5W76MNNu0aWN8KylJfMc24ukNUr6pB+/SBGVxDfxzTNUJP6pfyJ/eFlAGhgchONFEiMBMX5tMCIikS7sYSxqiRS35QXw4qUcqUkk9YzJoCSwDvDFhmFKlm+phU8tcDseBMnw/DAjxLIUrZtB+8HqCQTG1FQOz+cGZQSkMBCG23bLUYqKpBDgOSoT6lx4FJlp80hRPwWIPJoBTzQuXZC7KTsOREe4cpsktJOqxnP8Ayu0GZqHDRajHylKUrkYUee8Q1FIheXMkFjY7jsdolUh0tGJEzMOo17wQJHPk2I1DXHOPnTjTDhRVS0IDSz4h0faPpSAmPYRKWDNVLSogXcO4EC4VyjuvB8vK/mLSNiR6bw6U1aU2FtvKGzFeGKGec8ppSwbKT7pPIiE2toVyJqpaxpoRoeoMCmpAuDj1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2" descr="data:image/jpeg;base64,/9j/4AAQSkZJRgABAQAAAQABAAD/2wCEAAkGBxQTEhQUExQUFBUXFR0aGBgYFRcaHBwYGBwYGBgYFxcYHSggGBolHBQXITEjJSkrLi4uGB8zODMsNygtLisBCgoKDg0OGhAQGy8mICYsLCwsLCwsLCwsLCwsLCwsLCwsLSwsLCwsLCwsLCwsLCwsLCwsLCwsLCwsLCwsLCwsLP/AABEIAKAAoAMBIgACEQEDEQH/xAAcAAACAgMBAQAAAAAAAAAAAAAFBgMEAQIHAAj/xAA7EAABAgQEBAMGBAUEAwAAAAABAhEAAwQhBRIxQQZRYXEigZETMqGxwfAUQlLRByNicvEWM4LhFWPC/8QAGwEAAgMBAQEAAAAAAAAAAAAAAgMBBAUABgf/xAAwEQACAgEDAgQEBAcAAAAAAAAAAQIRAwQSITFBBSJRYRMykcEGsdHwFUJDgbLh8f/aAAwDAQACEQMRAD8A6PHo9Ho1DKMxmMCMvHHGY9C/i/FMqUyUNNUR+UjKOWY/tCniGP1Cwc0wpfRKbfK7RSza7HjddWbOj8C1Oojvflj6v7L/AIMXE/EYllchCSVgDMp2SHvl5kkQszsYnKDFZAGyS3yijKl8y53PMxImW5HLeMXUamWWVs9poPCNPpYLi5d2/wB8GEOddTqYh949PrFioUwbdXyGpjEpDCKtmvGkrRFNmX7b9T/0PjG0s9X6OIB4hOzVGRRZIAYOzv8AmPyg3Jp0M2W33vBtUKjLdddhpRxqJSU+1lKUAACtKw/cpUPrDFhONyagfyluf0myvQ6jtHNVJIBDkhrPr2fcRXlS2IXKORYLsCwO4bl3i9i8RyR68owdX+GtNlTePyv6r6P7Udem1KU6mNEVSSSH+zCVT4yqYl1AWsbsX7GLKK3xNYFtzFv+INu0uDxefRPBN48nEkOaT4Uf2xmA1XVZZdOsNdDfKLuGT86SXcxY0+oTqHcRlxu3IuRhozGIulchFQnmO0SJWDoQY5XS4osziASFWFtPOGiZOMpuY1u8VY6h90M2pjNX18uQgzJqwhAIDnmdB3jnPE/FH4pXs5RUJAtyznmenIQM474gmLXLlhTJSl1pOhUT4S27CAFPiBHvJ80xR1mplNbY9D1vgHh+FVny8vt6IY5K0y0pKtdAOfL5xsUZljNyzK7DRPlf1ihKqEzFiYfclov/AHamCEpRYk6qU37/AF9IyqrqeubUnwToDs/eLASwbcxUVPb5n6CMTKix7N6/ZgDmm3RkDOstp/8AIiDFajLlQPzb9tu8Sqn+zSwDnfU/IRWSUzEkacruyu+0QNQJr5WdSCACsEjSxDPk6nrF6RU5EJmJcyvzDdPUdtxFConFLAhlBaWG+vygtR0RSZgJGVSiQnk+r94PsrE153t7lhawRa4MaIT4yP6fl/mNigWADJSP8RtSo1V5D6wstLoSSlEFTAF0ux0JivVEABSEqJ3dVxzBiy4BfpFDEVlK5ZFwcwV2sxh2HI4P2MfxXwyGsxuuJ9n9n7fkO2JrP4KjUwdmL7WizheKS5SRnVc7AbxVrXVh1OoMSlRdvN4BLQO73PQxpQe170fOtQpQbhLh90P8nFJStFiJzPT+oesc4E08rPEeIVRRLKnI2630izHWSfFFUG4JIIzTdGVfqY3xPiFaHKnvps/YwfQpItbyhS/iDUgmQANAu7dUj6RS+NvdUXdJijkzKMuguVVcZiyqYXJ3+naN5aknQ9xA4hwb3eJaReXXnHZI2et0uXY9qSoaaYslCeZzHsm/zI9IviayU9EknufswBkTvEeiQPVyfpE82qcd2+p+sUZm/iaa/fYtmofzL+URzK3S4vo/wiiZrOfKKyZalF8xSIFR9Rm9pcLlh+RPfR35hlfIufSLnsMxdQAV+oFj994GUM/LZNzuo7QQROA1JPM/vAscrLqKYODqoWBOsWFymDDWIKaf6/IfvFxEwCJQuTaZUmyCwSNTr9TEuQbaAMIyhb3iKsWcthr8BEMlNvgpVrqKUpsHBUeQG3rEQGYlW2ie3Po8TpQ0ZCfhpA2OUadhDCqxSUZH8C7kHZQ0I76ekazRfoIp1EzKntFmlllQJF3+EW8GRVtZ4v8AE+hprUx78P7P7fQiROYsd9YFcRTwogPZNz1MHUYUogl/FzaKVRwyoknM78xFqOSCdnj+gYm0rALCCAo63Ykawr8cSXlIUdQtha7KBt8BHSpUwzpREtaZUzNm8WhPQbWgTimGKqpCkTPYqcMmal/Aq7LI3G3R4CMaZp4cfw8ikcTCWIjcXHnE1VIMtSkqYEWsX9DuIrILNDGbsK+oQkzrrPX/AK+kTe18Kf7fjAySux7xtPm6AchCHjtmnDVbYW/3bL61jQ6CJpc7QO0CZa21vE6Zr9PrAPGPhq7C8upaydPv4xZRO+9/OA0ub97CJBUtvCpQLuPUrqxik1bRMmuBLE+UK34zrHhXbJB+p7xHwmFLWY0OUqrzfsItTFAa6nYbwrUdUQN09bP8bD0ME6aqd8o7s6j5q/xAONBRybuhemdfSPZ7RTJL3LHlv5gP8TFiTLJ29bQtlldCpVVSS6AXNn6OdO+sHMAuVAnQD1cvA2ZJBmAgIYi5BYhtPDv36QY4dlDxKOhsPr9IZ6UYnjTT0OXf7f5Kg0taQIypaPONfDFSpHiAhsY2+T55wOlaUqmSCmSmYvNlcsRlPvONIFLkrJnGmKJJQohY18IVcjYFngmimEmWVy1KSfeJN+7QHwnDULlKOcgzQSb6l3D/ALRc3cGjt5OY/wAU6YoqE+HKlUoFI5uVOfWEtQjrfHuDKqqZEwOaiTmSpDXUgsSw5gh+xMcjUbdRrE3Zp6eS+GiMH5xgO5tEcyZuI9Spcs8MUXVip6qMZJE8ZKowtF9Y2lyRufSB2hvWQXQyFPEwkLOggngOG+0URoOZhpp+H0hipQ7DfudoiorqC9Xll8vAjihXrlfzidCykf7IV3JjpFPQ0+hQPWNqrhqQrRZHofKB8j6kx1Wog/K19Ec3l402kqUn/i/zi7Kq1zBeen+weD4iLePcOFJKkgkdrjuIVpqcpZULeOMl5TRweJyTrJ+n5fcY0oUkMBNSP6VZh6i/qI1PX2vdYU3zb4QDldCfImLslSRqnMepeEOFGrHUxn7f3/RBygU5sSrtYdusNEyYZUpDMX5av1G0BqKiXkSrVRNkp/LytBuik+yId1EXcauH0g8WJPlnm/HfEIZktPjdpcv3f+iZFWCO2vTeNarMSWIBysPO9o0M5KsynZ9zz0vGTUjL4i7A2HSH/Co8240x4lVKZMlJmByo5b7HlGuC0aUhTSyoDQFm7JivxHRzZyEewAcKdiQNQ1oh4cxbxGVMdMxIujcXa/ziO1mpfNMi4lqUSpsmoGivCocim/32gPxymlnUUyd+ElicoOmZlAVa5NvLWBX8VMSSZ8iQlV1EqUOQUAAe9jFHFa4TvCBlSUMW62BPOwEMxxbFynRzYjnG9DJcqbaJqqTldJ2LGJ8OAaY3T6w5C5ogqKVWxiq+Xe8Wpqid40TLDM8SnRDjfQtUOMqlbkjk0HqLH8w8WuwhcKUlOUOb/ZifDqXNNQgPciAyJNDsTlF0OE+uADks8Ro4nQXGpGt/pvEfFuFFGUA2A17iFCnokksVN1hWOMWrY7LOadRHJPEf9HqWMLuPZJpSuWChnzD9osysIDj2SySNz9Yv19KAlPN2PnEtwT8oK+I/mBuBcPrqc2RSRlIBzW1fT0h1wLgtQYulSw9ybPsw2gjwVhqZdNM8JM2YoL091KXAD9XJ8oJ01VMpwMyAkXJWC7qJ06NCnG2Fkz5JeRvj2KNZKXISy5bXfRi/Q9ICTccOZNg4dQ/pHW25OsdEo8XlJlmYvR9XBfuIWOITRTs0yn/3VDKUJGUqOygN23EFFJFCeGlceRbq64TZails+UqUCflbWAtBjTImgMcwuTdr6jlrB/DMJky5h/Fy15lWSguB1J59oaqngulqpahJlpp1N76Ty0zJ3EN3KqBWKUol3/zyJCAvLnWr3Rue8C8RplT5iKtMtcpbhKwDZQ/UOTRDwvMCUe0KcyjZLjQdIdKdWYB3BOg/eFPgurnqcZ4nCptbMWvMkMyXS1ktmZ9dmPUxrKnEnQDpDx/FYBP4cEutlX5IJTb1HwhGkFg8W8fyorS+Zoo47SBSs6dW8VvJ3gRhycs0p/Ukj6iCcytXMmezl6C3d+kFcY4amU9NLnzEpQr2zMPeYpJvyFoFsLsKZReCNHhgVdXpEFRZb7GL9LUQibZZxRi+ptNliWHA0Fo34fme0q0KPQRVxepcBIuTc9oI8GU4M1KjsqOivLYz+okh1xiYPbLLOxG1rdICVWDSlnMkWf3SLDsdoK4ike0mNcawO/Es7GK8m02W0k0iGVIQgMlLRco6RBSqYsOEEEBn8yOloqLnPD5w7SyaeimTahQaalm3AOwfcm/lHQtsVlkorgF4HWgjIouly5O/U9IOysaRkYSfaoI8QYMR2aAx4WQqWn2c8ggXBZiNdRpaB1BioQrIkAJDAl/t4avYqX6kH8Q8KMuTLmUwWZSifAxKkHfTYwD4JmTJYDpKVzFOoqBBYaC8dRpZyiQUpUXHl5xYqadZGWYhBlmx5+o0gt/ZoH4fdMFSTLnIeaVL5X06p5GPUFOqlLJmpW5fKT4m+sVzw2uS8wT0ewTcguCBy6xjD8QTNmqUkCWABqxJ5AcoGXlXsSqfUJ0+GSgEhMtSUjfZ4lwWcUzVy13I0PQ6Wg3R1QyMGDawrcWVCZQXOQRnSMrjQvp5iIVt0g3SViHx1ift6uYQfCk5E9k2+bxVwzBVVKJyUkjJJUskdPdHmX9IEgkqLw98Foyy15QSZhZtsocAH1Ji7keyHBUgt0hA4ElpEwVCgSU38zYQ98XfzqBaifEghTebF+rGGdWDBKFKnpleyAdRsnKBvmjlGO8QS2nSpBK5arZza2zDeEK5ytDGtioWqhdvOLNCq9/SKkupIuC3p6ERMcYUE5QMr6s14Y4gxnXJRqaolROheC/DuKBLuoA7v83gCtzeLlFISUqLqz2ytp2MFOEWqOx5JKVoe8Or/aKUHYAa/q7dIwUgFTG0LFLiK0hwlxppb1gjRYmlViMh+HYxXniSXBZhqJN8hiklla0pSCok6DXmW8hGeM8WVOTKIOUuWQNAhDD1eMcNYguVMVNABIBAv7oNiYd8R4cpaqXmLBZTaYjUE3YgWIJiEtgE5ObFzg6uUtU1lgEyjlB0dIs0VZVbLmKE5LALAzJ/TMFlBtg8E/8ATq0KQqXKUBLlpDpHvn8x5gj4wr1tF+GnTJIVmAmG+97h+sdGmBK0dSwPFMyWF7c4uUUycpSiuYAjQJHTnCHg2JiWDB3BcVC1srQC0S4ckxycBfifh6fOkn8PMBAB/lmzq7xz/G6NVNOCVOlRSPJQbTnrHUqXF5eUh2I6WgNxLV0dUj2UxWVY9xYFwe3KAk+wSXdFziirRJkpmAstZCQNyN37RzzivEMwTL0GpHUwz8eJXnkqKSZaQo6aKJGsc8r5xWsqN3MPwQ/mFZZPoRUsgrWlCfeUQlPdRAHzjp+IoRRlDDKnKEhhqpNrc31jmeFVy0VMsygnMly6g4BZnbmHhknBcyepc1RWtMsBztmckDloIdLG5tegtTUU/UWf4hcUzqqYJGbLKQbpBsVdeZA+cKijZou46nLUzf7/AJgRSmCCpRVIHmXLNAY3ABiNo8IWgnwW5ACVA8oPpqqdYGYIzDdmN+fOFiQSS0G8NokjxKufh6QE+O4/FK+iLtVT5vdJUG8h2iDDsNKlauVHTkO8XCNhpDBg1DlDnU69uUL3bVYe3e6J8B4Zk1UpRlzFIWE5VosSC7ZuujNs0MdHI/BhEo3DWUN/2gbgtBMlqnVMg+KWpBUnooMT28PxjokmTIrZSVKQHGvNKu4iFcuGzpRUegOpqmbcJQFOLDcQs8e8Nz58hM4S0+2l3Vlbxo/cN8Yc5WGLkKKkErGwOvlzizQVctamCiFj3kKdKh1Y7dYhR2kOVqj59lV9vOCmFVzFRdrQ8fxP4KSuUqpp0hM1DqWB+dO/mI5Nhc8lKjo5hqlYhqhgmY0qUFF9jCqnFpk2YXIAV625RnFKgsUn1hm4CwhCSJ8wOsjwv+VPPuYikrZKb6IeeIOJTOeSgMh7ki5bZtoFVdOhSHLZRra7bxXoJDl9bwTmAnwJDlXhSG1J2hGae2dRLOKNwti9gmHIQuatJfMQE8wBcj1MFKRDzZx/qA02CRvvqYLf6bVTuCQpiA4DAE3LCB+Gh1TT/wC5W76MNNu0aWN8KylJfMc24ukNUr6pB+/SBGVxDfxzTNUJP6pfyJ/eFlAGhgchONFEiMBMX5tMCIikS7sYSxqiRS35QXw4qUcqUkk9YzJoCSwDvDFhmFKlm+phU8tcDseBMnw/DAjxLIUrZtB+8HqCQTG1FQOz+cGZQSkMBCG23bLUYqKpBDgOSoT6lx4FJlp80hRPwWIPJoBTzQuXZC7KTsOREe4cpsktJOqxnP8Ayu0GZqHDRajHylKUrkYUee8Q1FIheXMkFjY7jsdolUh0tGJEzMOo17wQJHPk2I1DXHOPnTjTDhRVS0IDSz4h0faPpSAmPYRKWDNVLSogXcO4EC4VyjuvB8vK/mLSNiR6bw6U1aU2FtvKGzFeGKGec8ppSwbKT7pPIiE2toVyJqpaxpoRoeoMCmpAuDj1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1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Buddhism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9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563</TotalTime>
  <Words>113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Courier New</vt:lpstr>
      <vt:lpstr>Estrangelo Edessa</vt:lpstr>
      <vt:lpstr>Tahoma</vt:lpstr>
      <vt:lpstr>Tunga</vt:lpstr>
      <vt:lpstr>Mylar</vt:lpstr>
      <vt:lpstr>India</vt:lpstr>
      <vt:lpstr>India</vt:lpstr>
      <vt:lpstr>Importance of Rivers</vt:lpstr>
      <vt:lpstr>Indian Society</vt:lpstr>
      <vt:lpstr>Hinduism</vt:lpstr>
      <vt:lpstr>Buddhism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7</cp:revision>
  <dcterms:created xsi:type="dcterms:W3CDTF">2014-10-16T11:42:56Z</dcterms:created>
  <dcterms:modified xsi:type="dcterms:W3CDTF">2017-11-09T20:57:08Z</dcterms:modified>
</cp:coreProperties>
</file>