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1" r:id="rId7"/>
    <p:sldId id="260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BD0A5-AE13-4347-88CC-7297D7E2716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06705-EFEC-4674-A67C-AC394B87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07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to show the spread of Islam from</a:t>
            </a:r>
            <a:r>
              <a:rPr lang="en-US" baseline="0" dirty="0" smtClean="0"/>
              <a:t> Muhammad until 750.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6705-EFEC-4674-A67C-AC394B8763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54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the world with highlighting</a:t>
            </a:r>
            <a:r>
              <a:rPr lang="en-US" baseline="0" dirty="0" smtClean="0"/>
              <a:t> areas predominantly Sunni, Shi’a or </a:t>
            </a:r>
            <a:r>
              <a:rPr lang="en-US" baseline="0" dirty="0" err="1" smtClean="0"/>
              <a:t>Ibadi</a:t>
            </a:r>
            <a:r>
              <a:rPr lang="en-US" baseline="0" dirty="0" smtClean="0"/>
              <a:t>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6705-EFEC-4674-A67C-AC394B8763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7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982C3174-B477-4070-AF9F-ACB1524CEDC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26513FE-FBFF-4FA9-B00C-BF627FDFD5C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6c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Spread of </a:t>
            </a:r>
            <a:r>
              <a:rPr lang="en-US" smtClean="0">
                <a:solidFill>
                  <a:srgbClr val="FF0000"/>
                </a:solidFill>
              </a:rPr>
              <a:t>Islam &amp; Muslim </a:t>
            </a:r>
            <a:r>
              <a:rPr lang="en-US" dirty="0" smtClean="0">
                <a:solidFill>
                  <a:srgbClr val="FF0000"/>
                </a:solidFill>
              </a:rPr>
              <a:t>Culture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28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What is the word that Muslims use that means “holy war.”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What European country stopped the advance of Muslims into Europe at the Battle of Tours?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What are Muslim places of worship called?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T or F:  The Muslims spread their faith through non-violent </a:t>
            </a:r>
            <a:r>
              <a:rPr lang="en-US" sz="2800" dirty="0" smtClean="0"/>
              <a:t>means.</a:t>
            </a:r>
            <a:endParaRPr lang="en-US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What are the two basic groups of Muslims?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Reading Quiz, 140-144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95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105774" cy="4724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Three basic stages of expansion: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Muhammad—southern half of Arabian peninsula (622-632)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First Four Caliphs—all of Arabian peninsula, Middle East, Persia, Egypt (633-661)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Umayyad Caliphs—East into India, and west across north Africa and Spain (661-732)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Spread of Islam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gretachristina.typepad.com/.a/6a00d8341bf68b53ef0128771736d1970c-800w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92960"/>
            <a:ext cx="1524000" cy="151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10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Spread of Islam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83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Desire for fertile land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Weakness of surrounding powers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Zeal to spread the “true faith” 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Reasons for Islam Expansion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00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3200" dirty="0" smtClean="0"/>
              <a:t>There are two basic groups of Muslims:  Sunni and Shiite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3200" dirty="0" smtClean="0"/>
              <a:t>The basic disagreement between these groups has to do with who was the true successor of Muhammad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Sunni vs. Shiite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56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Sunni vs. Shiite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76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3200" dirty="0" smtClean="0"/>
              <a:t>Medicine</a:t>
            </a:r>
          </a:p>
          <a:p>
            <a:pPr marL="801688" lvl="2" indent="-457200">
              <a:buFont typeface="Wingdings" panose="05000000000000000000" pitchFamily="2" charset="2"/>
              <a:buChar char="§"/>
            </a:pPr>
            <a:r>
              <a:rPr lang="en-US" sz="2400" dirty="0"/>
              <a:t>Learned a lot from the Greeks</a:t>
            </a:r>
          </a:p>
          <a:p>
            <a:pPr marL="801688" lvl="2" indent="-457200">
              <a:buFont typeface="Wingdings" panose="05000000000000000000" pitchFamily="2" charset="2"/>
              <a:buChar char="§"/>
            </a:pPr>
            <a:r>
              <a:rPr lang="en-US" sz="2400" dirty="0"/>
              <a:t>Were advanced beyond Romans and </a:t>
            </a:r>
            <a:r>
              <a:rPr lang="en-US" sz="2400" dirty="0" smtClean="0"/>
              <a:t>Europeans</a:t>
            </a:r>
            <a:endParaRPr lang="en-US" sz="3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3200" dirty="0" smtClean="0"/>
              <a:t>Mathematics</a:t>
            </a:r>
          </a:p>
          <a:p>
            <a:pPr marL="801688" lvl="2" indent="-457200">
              <a:buFont typeface="Wingdings" panose="05000000000000000000" pitchFamily="2" charset="2"/>
              <a:buChar char="§"/>
            </a:pPr>
            <a:r>
              <a:rPr lang="en-US" sz="2400" dirty="0" smtClean="0"/>
              <a:t>Borrowed many concepts from India</a:t>
            </a:r>
          </a:p>
          <a:p>
            <a:pPr marL="801688" lvl="2" indent="-457200">
              <a:buFont typeface="Wingdings" panose="05000000000000000000" pitchFamily="2" charset="2"/>
              <a:buChar char="§"/>
            </a:pPr>
            <a:r>
              <a:rPr lang="en-US" sz="2400" dirty="0" smtClean="0"/>
              <a:t>Developed  decimal system and algebra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3200" dirty="0" smtClean="0"/>
              <a:t>Architecture</a:t>
            </a:r>
          </a:p>
          <a:p>
            <a:pPr marL="801688" lvl="2" indent="-457200">
              <a:buFont typeface="Wingdings" panose="05000000000000000000" pitchFamily="2" charset="2"/>
              <a:buChar char="§"/>
            </a:pPr>
            <a:r>
              <a:rPr lang="en-US" sz="2400" dirty="0" smtClean="0"/>
              <a:t>Used advanced design in their mosques</a:t>
            </a:r>
          </a:p>
          <a:p>
            <a:pPr marL="801688" lvl="2" indent="-4572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801688" lvl="2" indent="-457200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Muslim Culture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8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229</TotalTime>
  <Words>242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Tahoma</vt:lpstr>
      <vt:lpstr>Tunga</vt:lpstr>
      <vt:lpstr>Wingdings</vt:lpstr>
      <vt:lpstr>Mylar</vt:lpstr>
      <vt:lpstr>Spread of Islam &amp; Muslim Culture</vt:lpstr>
      <vt:lpstr>Reading Quiz, 140-144</vt:lpstr>
      <vt:lpstr>Spread of Islam</vt:lpstr>
      <vt:lpstr>Spread of Islam</vt:lpstr>
      <vt:lpstr>Reasons for Islam Expansion</vt:lpstr>
      <vt:lpstr>Sunni vs. Shiite </vt:lpstr>
      <vt:lpstr>Sunni vs. Shiite </vt:lpstr>
      <vt:lpstr>Muslim Culture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10</cp:revision>
  <dcterms:created xsi:type="dcterms:W3CDTF">2014-10-15T11:38:03Z</dcterms:created>
  <dcterms:modified xsi:type="dcterms:W3CDTF">2017-11-09T20:53:06Z</dcterms:modified>
</cp:coreProperties>
</file>