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8" r:id="rId3"/>
    <p:sldId id="259" r:id="rId4"/>
    <p:sldId id="257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73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A6042F-AA30-4C59-8FC6-3C0D8B387FAA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7CB334-1354-4FAD-92C2-4484D4B44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1136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map showing the division of the Roman</a:t>
            </a:r>
            <a:r>
              <a:rPr lang="en-US" baseline="0" dirty="0" smtClean="0"/>
              <a:t> Empire divided into Eastern and Western parts under the rule of Diocletian and </a:t>
            </a:r>
            <a:r>
              <a:rPr lang="en-US" baseline="0" dirty="0" err="1" smtClean="0"/>
              <a:t>Maximian</a:t>
            </a:r>
            <a:r>
              <a:rPr lang="en-US" baseline="0" dirty="0" smtClean="0"/>
              <a:t>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7CB334-1354-4FAD-92C2-4484D4B440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3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picture</a:t>
            </a:r>
            <a:r>
              <a:rPr lang="en-US" baseline="0" dirty="0" smtClean="0"/>
              <a:t> of the Barbarians that harassed the Roman Empire.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7CB334-1354-4FAD-92C2-4484D4B440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5775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D837C-A1A5-4CB2-816F-861EF4D6D34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89CCB8-5FB6-4A91-98A2-3897427611A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D837C-A1A5-4CB2-816F-861EF4D6D34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9CCB8-5FB6-4A91-98A2-38974276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D837C-A1A5-4CB2-816F-861EF4D6D34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9CCB8-5FB6-4A91-98A2-3897427611A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3D837C-A1A5-4CB2-816F-861EF4D6D34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B89CCB8-5FB6-4A91-98A2-3897427611A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D837C-A1A5-4CB2-816F-861EF4D6D34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89CCB8-5FB6-4A91-98A2-3897427611A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73D837C-A1A5-4CB2-816F-861EF4D6D34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B89CCB8-5FB6-4A91-98A2-3897427611A4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973D837C-A1A5-4CB2-816F-861EF4D6D34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1B89CCB8-5FB6-4A91-98A2-3897427611A4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D837C-A1A5-4CB2-816F-861EF4D6D34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89CCB8-5FB6-4A91-98A2-3897427611A4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D837C-A1A5-4CB2-816F-861EF4D6D34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89CCB8-5FB6-4A91-98A2-3897427611A4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973D837C-A1A5-4CB2-816F-861EF4D6D34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1B89CCB8-5FB6-4A91-98A2-3897427611A4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3D837C-A1A5-4CB2-816F-861EF4D6D34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1B89CCB8-5FB6-4A91-98A2-3897427611A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973D837C-A1A5-4CB2-816F-861EF4D6D34F}" type="datetimeFigureOut">
              <a:rPr lang="en-US" smtClean="0"/>
              <a:t>11/9/2017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1B89CCB8-5FB6-4A91-98A2-3897427611A4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World History 5f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C6600"/>
                </a:solidFill>
              </a:rPr>
              <a:t>Decline of the </a:t>
            </a:r>
            <a:br>
              <a:rPr lang="en-US" dirty="0" smtClean="0">
                <a:solidFill>
                  <a:srgbClr val="CC6600"/>
                </a:solidFill>
              </a:rPr>
            </a:br>
            <a:r>
              <a:rPr lang="en-US" dirty="0" smtClean="0">
                <a:solidFill>
                  <a:srgbClr val="CC6600"/>
                </a:solidFill>
              </a:rPr>
              <a:t>Roman Empire</a:t>
            </a:r>
            <a:endParaRPr lang="en-US" dirty="0">
              <a:solidFill>
                <a:srgbClr val="CC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719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8105774" cy="4724400"/>
          </a:xfrm>
        </p:spPr>
        <p:txBody>
          <a:bodyPr>
            <a:normAutofit fontScale="92500" lnSpcReduction="20000"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 Rome’s political disorder</a:t>
            </a:r>
          </a:p>
          <a:p>
            <a:pPr marL="1089025" lvl="3" indent="-571500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No policy for choosing emperors</a:t>
            </a:r>
          </a:p>
          <a:p>
            <a:pPr marL="1089025" lvl="3" indent="-571500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Unending assassinations and fighting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 Economic disorder</a:t>
            </a:r>
          </a:p>
          <a:p>
            <a:pPr marL="1089025" lvl="3" indent="-571500"/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 Expense of huge army</a:t>
            </a:r>
          </a:p>
          <a:p>
            <a:pPr marL="1089025" lvl="3" indent="-571500"/>
            <a:r>
              <a:rPr lang="en-US" sz="32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2">
                    <a:lumMod val="75000"/>
                  </a:schemeClr>
                </a:solidFill>
              </a:rPr>
              <a:t> Uncontrolled inflation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4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4000" dirty="0" smtClean="0">
                <a:solidFill>
                  <a:schemeClr val="accent2">
                    <a:lumMod val="75000"/>
                  </a:schemeClr>
                </a:solidFill>
              </a:rPr>
              <a:t> Moral decay</a:t>
            </a:r>
          </a:p>
          <a:p>
            <a:pPr marL="1089025" lvl="3" indent="-571500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 Laziness and greed</a:t>
            </a:r>
          </a:p>
          <a:p>
            <a:pPr marL="1089025" lvl="3" indent="-571500"/>
            <a:r>
              <a:rPr lang="en-US" sz="3000" dirty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sz="3000" dirty="0" smtClean="0">
                <a:solidFill>
                  <a:schemeClr val="accent2">
                    <a:lumMod val="75000"/>
                  </a:schemeClr>
                </a:solidFill>
              </a:rPr>
              <a:t> Moral promiscuity rampant   </a:t>
            </a:r>
          </a:p>
          <a:p>
            <a:pPr marL="342900" indent="-342900">
              <a:buFont typeface="+mj-lt"/>
              <a:buAutoNum type="arabicPeriod"/>
            </a:pPr>
            <a:endParaRPr lang="en-US" sz="4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C6600"/>
                </a:solidFill>
              </a:rPr>
              <a:t>Reasons for Decline	</a:t>
            </a:r>
            <a:endParaRPr lang="en-US" b="1" dirty="0">
              <a:solidFill>
                <a:srgbClr val="CC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1602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Division of the Roman Empire</a:t>
            </a:r>
          </a:p>
        </p:txBody>
      </p:sp>
    </p:spTree>
    <p:extLst>
      <p:ext uri="{BB962C8B-B14F-4D97-AF65-F5344CB8AC3E}">
        <p14:creationId xmlns:p14="http://schemas.microsoft.com/office/powerpoint/2010/main" val="29195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The Barbarians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78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Fall of Rome—A.D. 476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Eastern half of the empire continues as the Byzantine Empire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752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Collapse of the </a:t>
            </a:r>
            <a:b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Roman Empire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8100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Mylar</Template>
  <TotalTime>94</TotalTime>
  <Words>107</Words>
  <Application>Microsoft Office PowerPoint</Application>
  <PresentationFormat>On-screen Show (4:3)</PresentationFormat>
  <Paragraphs>22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Corbel</vt:lpstr>
      <vt:lpstr>Tahoma</vt:lpstr>
      <vt:lpstr>Tunga</vt:lpstr>
      <vt:lpstr>Mylar</vt:lpstr>
      <vt:lpstr>Decline of the  Roman Empire</vt:lpstr>
      <vt:lpstr>Reasons for Decline </vt:lpstr>
      <vt:lpstr>Division of the Roman Empire</vt:lpstr>
      <vt:lpstr>The Barbarians</vt:lpstr>
      <vt:lpstr>Collapse of the  Roman Empire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Decline of the  Roman Empire</dc:title>
  <dc:creator>KMyers</dc:creator>
  <cp:lastModifiedBy>Yvonne Yoder</cp:lastModifiedBy>
  <cp:revision>6</cp:revision>
  <dcterms:created xsi:type="dcterms:W3CDTF">2014-10-02T13:55:23Z</dcterms:created>
  <dcterms:modified xsi:type="dcterms:W3CDTF">2017-11-09T20:41:54Z</dcterms:modified>
</cp:coreProperties>
</file>