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56AB-2E7B-4B14-815B-FF988B714AD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3F4B1-BF79-4196-BEFE-1DE79769C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0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a map of the spread of Christianity 300-600.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3F4B1-BF79-4196-BEFE-1DE79769CF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6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2CEE482-E482-4BF9-A074-425FA5F6C10B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EB0753C7-5FA1-4E6A-B8EA-F0F561E41FF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5d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3333CC"/>
                </a:solidFill>
              </a:rPr>
              <a:t>Roman Empire: </a:t>
            </a:r>
            <a:br>
              <a:rPr lang="en-US" sz="4400" dirty="0" smtClean="0">
                <a:solidFill>
                  <a:srgbClr val="3333CC"/>
                </a:solidFill>
              </a:rPr>
            </a:br>
            <a:r>
              <a:rPr lang="en-US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 of Christianity</a:t>
            </a:r>
            <a:endParaRPr lang="en-US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462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2426" y="2133600"/>
            <a:ext cx="7680960" cy="405384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1.  Political and social stability</a:t>
            </a:r>
          </a:p>
          <a:p>
            <a:r>
              <a:rPr lang="en-US" sz="2400" b="1" dirty="0" smtClean="0"/>
              <a:t>2.  Universal language of Greek</a:t>
            </a:r>
          </a:p>
          <a:p>
            <a:r>
              <a:rPr lang="en-US" sz="2400" b="1" dirty="0" smtClean="0"/>
              <a:t>3.  Dissatisfaction with the religions and philosophies of 	the day</a:t>
            </a:r>
          </a:p>
          <a:p>
            <a:r>
              <a:rPr lang="en-US" sz="2400" b="1" dirty="0" smtClean="0"/>
              <a:t>4.  Easy and safe travel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680960" cy="1295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3333CC"/>
                </a:solidFill>
              </a:rPr>
              <a:t>Factors Contributing to the </a:t>
            </a:r>
            <a:br>
              <a:rPr lang="en-US" b="1" dirty="0" smtClean="0">
                <a:solidFill>
                  <a:srgbClr val="3333CC"/>
                </a:solidFill>
              </a:rPr>
            </a:br>
            <a:r>
              <a:rPr lang="en-US" b="1" dirty="0" smtClean="0">
                <a:solidFill>
                  <a:srgbClr val="3333CC"/>
                </a:solidFill>
              </a:rPr>
              <a:t>Rapid Spread of Christianity:</a:t>
            </a:r>
            <a:endParaRPr lang="en-US" b="1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99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3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11</TotalTime>
  <Words>42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Corbel</vt:lpstr>
      <vt:lpstr>Tahoma</vt:lpstr>
      <vt:lpstr>Tunga</vt:lpstr>
      <vt:lpstr>Mylar</vt:lpstr>
      <vt:lpstr>Roman Empire:  Spread of Christianity</vt:lpstr>
      <vt:lpstr>Factors Contributing to the  Rapid Spread of Christianity: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Empire:  Spread of Christianity</dc:title>
  <dc:creator>KMyers</dc:creator>
  <cp:lastModifiedBy>Yvonne Yoder</cp:lastModifiedBy>
  <cp:revision>2</cp:revision>
  <dcterms:created xsi:type="dcterms:W3CDTF">2014-09-30T19:45:18Z</dcterms:created>
  <dcterms:modified xsi:type="dcterms:W3CDTF">2017-11-09T20:29:37Z</dcterms:modified>
</cp:coreProperties>
</file>