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9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04666B-5E7E-49AA-9D19-39FAF24139B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0214D-1E14-44E9-965F-88CB1D17FA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417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pictures</a:t>
            </a:r>
            <a:r>
              <a:rPr lang="en-US" baseline="0" dirty="0" smtClean="0"/>
              <a:t> of the Roman Pantheon.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0214D-1E14-44E9-965F-88CB1D17FA4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33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42162-F585-4087-BC95-4D26AE01DD0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B4B831-133D-4795-BCAE-9912AF7311D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42162-F585-4087-BC95-4D26AE01DD0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B831-133D-4795-BCAE-9912AF7311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42162-F585-4087-BC95-4D26AE01DD0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B831-133D-4795-BCAE-9912AF7311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C242162-F585-4087-BC95-4D26AE01DD0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B4B831-133D-4795-BCAE-9912AF7311D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42162-F585-4087-BC95-4D26AE01DD0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B4B831-133D-4795-BCAE-9912AF7311D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C242162-F585-4087-BC95-4D26AE01DD0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B4B831-133D-4795-BCAE-9912AF7311DB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AC242162-F585-4087-BC95-4D26AE01DD0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0B4B831-133D-4795-BCAE-9912AF7311DB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42162-F585-4087-BC95-4D26AE01DD0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B4B831-133D-4795-BCAE-9912AF7311DB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42162-F585-4087-BC95-4D26AE01DD0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B4B831-133D-4795-BCAE-9912AF7311D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C242162-F585-4087-BC95-4D26AE01DD0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B4B831-133D-4795-BCAE-9912AF7311D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C242162-F585-4087-BC95-4D26AE01DD0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B4B831-133D-4795-BCAE-9912AF7311D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AC242162-F585-4087-BC95-4D26AE01DD0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60B4B831-133D-4795-BCAE-9912AF7311D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5c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rgbClr val="7030A0"/>
                </a:solidFill>
              </a:rPr>
              <a:t>Roman Empire: </a:t>
            </a:r>
            <a:br>
              <a:rPr lang="en-US" sz="4400" dirty="0" smtClean="0">
                <a:solidFill>
                  <a:srgbClr val="7030A0"/>
                </a:solidFill>
              </a:rPr>
            </a:br>
            <a:r>
              <a:rPr lang="en-US" sz="7200" dirty="0" smtClean="0">
                <a:solidFill>
                  <a:srgbClr val="7030A0"/>
                </a:solidFill>
              </a:rPr>
              <a:t>Religion</a:t>
            </a:r>
            <a:endParaRPr lang="en-US" sz="7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56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Roman Pantheon</a:t>
            </a:r>
            <a:endParaRPr lang="en-U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605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01948533"/>
              </p:ext>
            </p:extLst>
          </p:nvPr>
        </p:nvGraphicFramePr>
        <p:xfrm>
          <a:off x="152400" y="1676400"/>
          <a:ext cx="8587738" cy="3855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3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71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71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71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188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cap="small" dirty="0">
                          <a:effectLst/>
                        </a:rPr>
                        <a:t>Source of security/ comfort/ freedom/joy (good things in life)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cap="small" dirty="0">
                          <a:effectLst/>
                        </a:rPr>
                        <a:t>Object of worship/ love/devotion/ allegiance</a:t>
                      </a:r>
                      <a:r>
                        <a:rPr lang="en-US" sz="2000" cap="small" dirty="0" smtClean="0">
                          <a:effectLst/>
                        </a:rPr>
                        <a:t>/ service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cap="small" dirty="0">
                          <a:effectLst/>
                        </a:rPr>
                        <a:t>Rituals and Ceremonies to reinforce beliefs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cap="small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cap="small" dirty="0">
                          <a:effectLst/>
                        </a:rPr>
                        <a:t>Religious Symbols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88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Roman government with its social, civil, and military services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effectLst/>
                        </a:rPr>
                        <a:t>Roman state, personified in the emperor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Offering incense</a:t>
                      </a:r>
                      <a:r>
                        <a:rPr lang="en-US" sz="2000" b="1" baseline="0" dirty="0" smtClean="0">
                          <a:solidFill>
                            <a:schemeClr val="bg1"/>
                          </a:solidFill>
                          <a:effectLst/>
                        </a:rPr>
                        <a:t> on the altars of</a:t>
                      </a: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the emperor, oaths of allegiance, games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Mottos, eagle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Civil Religion in Roman Empire</a:t>
            </a:r>
            <a:endParaRPr lang="en-U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5502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307</TotalTime>
  <Words>84</Words>
  <Application>Microsoft Office PowerPoint</Application>
  <PresentationFormat>On-screen Show (4:3)</PresentationFormat>
  <Paragraphs>16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Corbel</vt:lpstr>
      <vt:lpstr>Tahoma</vt:lpstr>
      <vt:lpstr>Times New Roman</vt:lpstr>
      <vt:lpstr>Tunga</vt:lpstr>
      <vt:lpstr>Mylar</vt:lpstr>
      <vt:lpstr>Roman Empire:  Religion</vt:lpstr>
      <vt:lpstr>Roman Pantheon</vt:lpstr>
      <vt:lpstr>Civil Religion in Roman Empire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KMyers</dc:creator>
  <cp:lastModifiedBy>Yvonne Yoder</cp:lastModifiedBy>
  <cp:revision>7</cp:revision>
  <dcterms:created xsi:type="dcterms:W3CDTF">2014-09-30T15:16:00Z</dcterms:created>
  <dcterms:modified xsi:type="dcterms:W3CDTF">2017-11-09T20:26:24Z</dcterms:modified>
</cp:coreProperties>
</file>