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7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2625-2D7B-43C6-B6DF-4F8EEF9AF361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82FB2-416B-497E-AA0C-4D8D01EF0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67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 of the lush</a:t>
            </a:r>
            <a:r>
              <a:rPr lang="en-US" baseline="0" dirty="0" smtClean="0"/>
              <a:t>, green, cultivated fields of Italy.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82FB2-416B-497E-AA0C-4D8D01EF03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8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5B04F2D-A9D3-4AD7-ACEB-606352195C7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58E17ED-C923-4117-942C-3CB9C54ACA9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4d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From Republic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to Dictatorship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914400"/>
          </a:xfrm>
        </p:spPr>
        <p:txBody>
          <a:bodyPr/>
          <a:lstStyle/>
          <a:p>
            <a:r>
              <a:rPr lang="en-US" b="1" dirty="0" smtClean="0"/>
              <a:t>Agriculture in Italy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41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55575" y="3962400"/>
            <a:ext cx="8759825" cy="2225040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92D050"/>
                </a:solidFill>
              </a:rPr>
              <a:t>The decline of the small farmer</a:t>
            </a:r>
          </a:p>
          <a:p>
            <a:pPr marL="1260475" lvl="3" indent="-742950">
              <a:buFont typeface="+mj-lt"/>
              <a:buAutoNum type="alphaLcParenR"/>
            </a:pPr>
            <a:r>
              <a:rPr lang="en-US" sz="3400" b="1" dirty="0" smtClean="0">
                <a:solidFill>
                  <a:srgbClr val="92D050"/>
                </a:solidFill>
              </a:rPr>
              <a:t>Fighting instead of farming</a:t>
            </a:r>
          </a:p>
          <a:p>
            <a:pPr marL="1260475" lvl="3" indent="-742950">
              <a:buFont typeface="+mj-lt"/>
              <a:buAutoNum type="alphaLcParenR"/>
            </a:pPr>
            <a:r>
              <a:rPr lang="en-US" sz="3400" b="1" dirty="0" smtClean="0">
                <a:solidFill>
                  <a:srgbClr val="92D050"/>
                </a:solidFill>
              </a:rPr>
              <a:t>Falling prices because of foreign markets</a:t>
            </a:r>
          </a:p>
          <a:p>
            <a:pPr marL="1260475" lvl="3" indent="-742950">
              <a:buFont typeface="+mj-lt"/>
              <a:buAutoNum type="alphaLcParenR"/>
            </a:pPr>
            <a:r>
              <a:rPr lang="en-US" sz="3400" b="1" dirty="0" smtClean="0">
                <a:solidFill>
                  <a:srgbClr val="92D050"/>
                </a:solidFill>
              </a:rPr>
              <a:t>Availability of slaves made labor worth less</a:t>
            </a:r>
          </a:p>
          <a:p>
            <a:pPr marL="1260475" lvl="3" indent="-742950">
              <a:buFont typeface="+mj-lt"/>
              <a:buAutoNum type="alphaLcParenR"/>
            </a:pPr>
            <a:r>
              <a:rPr lang="en-US" sz="3400" b="1" dirty="0" smtClean="0">
                <a:solidFill>
                  <a:srgbClr val="92D050"/>
                </a:solidFill>
              </a:rPr>
              <a:t>Wealthy landowners bought the small farms</a:t>
            </a:r>
            <a:endParaRPr lang="en-US" sz="3400" b="1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Problems of Imperialism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AutoShape 2" descr="data:image/jpeg;base64,/9j/4AAQSkZJRgABAQAAAQABAAD/2wCEAAkGBxQTEhUUExQWFhUXGCEbGBgXGSAfGxwgHR0fHx4fHx8eHCggIBwmHCAeITEiJyorLi4uHB8zODMsNygtLisBCgoKDg0OGxAQGywkICY0NCwsLCwsLCwsLDQsLCwsLCwsLCwsLCwsLCwsLCwsLCwsLCwsLCwsLCwsLCwsLCwsLP/AABEIAJYBIAMBIgACEQEDEQH/xAAbAAACAwEBAQAAAAAAAAAAAAADBAIFBgEAB//EAEQQAAIBAgQFAQcCAwUGBAcAAAECEQMhAAQSMQUTIkFRYQYyQnGBkaEjsRRSwTNi0eHwFXKCkrLxFiRDUwcXc4OTwtL/xAAaAQACAwEBAAAAAAAAAAAAAAACAwEEBQAG/8QALhEAAgICAgICAQMEAQUBAAAAAQIAEQMhEjEEQRMiYQUUUTJCcYGhkbHR4fAj/9oADAMBAAIRAxEAPwD6Q1Igm2kTvOPKF21E/f8ApjLtkKZzFNXrxULFgumSRJMa5jti84lXrB1grTobVHaA1xYp3sSPF8YoxgnqaRNCZHPtlqlaoSa5ZG0nl01AmJuTaY84TSpSbmaaVdSqGGYgrOk2MdwP3wvnzrrNqYuADcEiSCYOoe8BO8C2E85ltAaDET7pMHz3/wC+EvQaqm74mFigPI/4haLdI+Vp37XjvbEZgvpGqXWPWzE2+2DvRQBiQurSCAGYbgGYBg/L1GI1F0krLCLdLMBOkEmZvgJo8w3UhrLBC4glm1ebaB3+c4mV7kRudoE+mOgAvoJlSCw1MSUNviN/6Y9QpoxUAG5MnmGIF9ptbA1fU4PxHUEihlUQSdTbRsTbb1xzML/ZsZJLMTIg2C9zvieWqFhfVvZQ5AAme3bHqKiVViSpUsJbYwO4Ntvrjl7hsT2ZxWBXUIMCTO03iMWCV2CroL/2dwuw+9hYjFfToqRZRsSZeex7CIxKnVdgsu8xsHI/AwRqAyl9SVd+uBeEEavW+3rOBZlTpIYbWHp28bWw0p1B9cto09RJBAIPfvsMQ0oquyobQAS4a5g7AAecRU5cnEVW+oyyEuobUFbRrkWuP+33OEMjmnWmFBKqwM2usm4U2Invg6IdUiowMxqBJMi913jcYhl8vC02IZVdCekiOnexFr4LdagUg0+5ykAGJNoS0ACCWEYNWzphS7ORy2CE7TB+49ccYaSoXUhZZJO+mTEWEYDmKxKyWckAEBmDL3ncYj2JLLz2OpDlrCwAOmfdknEWlCRAHSO9wSbYKcrEEM4HLDgABhcfSBPnC+TfSSFY3ClzYnVNgJW0C/1xIXUZ8l0F3GznXuSeZJChHElSQSrqZ6XBHbxhGnTHKIKkGDq1Dv6N3kz+MPDVUZUZidTx21AwYO1+4j1wocqSXlnamKZb3AtxuJJMD6YkHkKiQq4mLDsxurmio6WuVBgATNu+4wAsdbtMnVafSAPM/LEalWsQVJAQiTCjtt4gXiZ74nyy0sdQ6iG0rqE2vuLmdvniG/EbjoG2hKVZUZRBkvpHmCh3HpI/OCZbMsTvcKxELBaJ7j074r+INoCsmpqrORTkAAwIPkdx3wU1amkEvIIMAoAPUC/m2O4gAGBpmNTmWYwoU9psAbjYegvgtNyOaAYjRA8khgQBfwL4i2U0xFRhKBgujyB3DbC9/TE3BpnRq02VnLICZgkAAm0fucdx7hs6tXGGzlWVMQqs6DSAB2Y3I3B9fGFxSUdIFpuNI2/mnaTjtVntzCSC4k6YIIB7g332OJDJMGgsQQwWNB+/vREAnA2TISk1F8nWqUESrSYKxSYn+X521EbdiJB7Ynnsy9YUzUJ0QzBA0GJAgkfEbkn1wKhmjCkBQB0rPUY/xi/pOBOxLKIA0q3xWIJHkdPbDuXoRH7dQ/yGBoZBFq0yFEs4E7zqtBnfD6ZXSrfpqCqNJ3kgxYT2NsL1C9NkZtBFNleFYG592Y8ki+OCpppkaB7rAkNe8b/j8448tEmGNkhRqCTIoCKg1BgPeBIi3yMkm+HaXFKpEuR01SErhANDiNJbSBqVtjIEWwClTqGAEmwNiNo73xwAco0yWWXY1IUlbxA3gmxwQc/3RfkeNiyVQ3PpWX9mHHU9QapbeXgFieiWGix8fTHeL8XpJUNOrUqUxA/syRM+YEi3efO2Ml/8xK1B2pVaIqQTpYkrbU25gg/bFb7Q+1ZrlW/h1VhPUKmoEfLSMauTwsoH1E8r4+bE7D5DowufdHrNytaBUszQxYTcsJt6fM4BXDMGLPr6ZICx28k/sMDo5ymTIYhCkLaSZMnbtbvht6isrqjFi4FivUxBE372BsMY7Xy2Nz1eNeCALsepxDUgzytTXI5ZM+AD64GBqYNqRSTBBQlbRMEGw2wvWzyIYaxPwxuflE/LFxwjhdaqg0JUCiTBAQyfRmB2i/pjgrE9ScmXHj3yAlahYFYKszAgEqYiQNib4nTqtOr9Joi0QYM2He2H87wLNIVLUXcBSIie83gkRe2K/MVQkSHmCCDTIjbeAROIKMNVJGfGwuxBZRTpHUoHUwDA9iYuLEmMFaoyspGlmZSLgwFmNt5PnE8gjOiaVqEqp1AUmkEkn4gB42xF8vmNSFqbDSsSz00i58vNsF8bfxFjysV7ad/iGUElUYAEHSLiZH3wX+EZZHMpQoG8je+0YHXJ0MpegJAALVkOkCZHSDvb84lV4qASRUoHYQCxMLsJ0Yj4m9iAPLQ/0mDerpLrpVzIJLExYGALzAE77ziNfNypBRFDMoBWbQd4vbAMzxBSWcug1mTdtxE/BhfMZkOAWYBZ95FYyTFtxGJGNuof7jEB7v8A3LdMs8xqobkGWk2FzBHbfCyV20U5RNKrpBYmfUwNjPp4x1+Ma3d0eWabNSAF7RepvGK3NcWprABqAgaYNNQe2/62JGM+hF/uB24P/SWVXMFn+AMigEM8gibXj6EYkxYjQeUoILEq0mAJ7DeNhikOZarPL1EaQGZtNMQGss627+MO5ZHD1QGQrymCgPqN+o9lMjbBHFQuCvklm4qDHlqloIpLBAA1NJ2t3EGB/nhfqNRm0r7qAqz+JuCRYHExWUgXEQFuMEDhuYdShYUAs3gk+PE/fChe5eZKhGepTKuwQhGgKjyS2m0mLWv3wFM2ArBk0BlZdQeYmPeB3G35x3PghKfLdYWsxYptdREiAR3AwvWrDQbiQpgCxM3v5M446AgJ9wbjL0aqhv0402Laxpj1v5HfA/4iCVamzkPqOlgFMhYBtJPqIw1mAupizUpGkQZJIXeTsP8APCjqObVk7vI9Qb7/ACjEdCEv2NNIVamtVUKRBYjUywQRcA7dsM8qoZGkJqFm1rAF5IAbaMey5BdTAbSrHTvIIsDiYy5WbLJpmAGkzHiZBPj1OJHUhjRIEXzmeDGRTdl0hV6gIUAR53GAVsy7uzLTqHpQMDBIOw73mCfphoVOgRpNr3ggk+Jv4wLLUSxrEAxpF7CDJgzI+cdwDiQbvUlgFFj1BUSzAFkdUVgWJG/oJ3Jw7T4gNespWnVJJPbuPdvExiXEzqTURbVTE6w62U2Bnz/TEOZAG1ie5PoAV2iZOIOuhAB5iz3E8mjKq6Q5t0sqEgzY9p7DBGqBA7e7KFFDC5JjVaOwjt3GC5CmRSoEAT1EMWAESYHne9vOB5slWoiImm0QZk6twR9MENGEXLCjF6mZphdOsHqQwFIMLM/S++I1s4hB6l7wNzcecFZmDUgAZ5iXPzIIB7D0w7lUgqevl62CkKskADTMibnE0CLgk8CREWqJa9G1JRdhLGB63b54hRrB+YRo99jEiDeft6YhlaQamsqp6f5RBNpBJAOIZTK09BlVOlyAIMsIB7HYf1xLBSJCc1o6hePoorvPkzpM9ziuq8OTTYsH3kdv6YNxVDz6u9qjA+l8doZZ6rKqAtPZbnHtXKDHbTwCK1gCS9i+EvVFUo9RWDABmEL33/G3nGnyfAmcS1WoQNqjEAmD8KDb01MfliP+2svkKYpslSdzAUktvJ6sLt7XPmV0ZdOWTALOZKz3Ci0n1OPE+R8zuxUUp9z0mBjSoG3LFKKUIWkgNQsqlmuRqMSzRPyAxH/xHXFQuKukCQqkCIBsLj0xTpTAG97kkEggz3v6f44PVRAqu6q005ILEGxI2DfLCl5DVzWXxsai8guaCl7R16ivpms8e4qxTTzqYgaibR4g+cVtNamqWkgKzFQ4KatO8A+6CBvO2KvlXKMpp6QCyX7iRs3cRfHHoAAsoKkCZVp32/zwx8hGjBx+Hiq19/icTh6EAmmGOkmYGqw2Mk2GOpwpSammnLjSF0AWY+oG0YazVNA0mmLorWYj3gIkao87YBUUe7OlVUEgEgEkTtNz2GABr3LKgHoRivktKVTUpkGFAMDTciQItJj8YH/Br1QAB9IIi8zfHEp8s6TsWRWUmfePYTvGHmyKK2g03B5mkS5jue15jHGyLg3x0ZHI5ZBTYKDJrW0qCTCiZmRv5xLP3pnUHhqokMLADUR27nwO2FqBDKzAsiz0qCf3BudpxKigLorEsrMFYMT+xMgicRfqD8dG4tVpLpYkR0m+nbbvN/8APHTlGapTYgmKF+gG8SLm23ffDAyVPqJpRoViSahI6bCBN7gThKlRBAJ1s25hogAX37zt6YIHiIRrL16hq4XWigSFpyA8bsZNgPQD6YWz1IBLDSdO5AF47RFojDqrIqCWcKqkSTIEmdm9dsSGWQJUqCmCqJ8bzLEWGkEAicctkyS6ou5CqJJimHIpqW/TkqSBe2/nAM7SQ1nAUHSqhbRFrmNhefniDM7jreqxAk9cdhFojf8ApiQRqhqlizGmqHUGgkHVvI7W9cTfdSApWi07RQc1LKAWIa0Aqd5+W8emA5SiESqbzoZlOgTcx0n0ncbYaanywHUNqZ9CFyCRAJYgRvcDc74Bm8y4VpqFxpIho0kdxt+2OBrUJl5m16kERQLKrbWj7gfj7YNlMsk6SisebGnRMghZA8d/vglbh4WeqtYAiAp96IvFv8sRIZHZUdwFcTaZJiZ9fxgeoRZXHFYvxdKcITppjmERp0xEWYmZkNf5Y6tOm9MtpA6TFhIiYjYEneR4GC1aBqQjMWRgzXEkHTceO22K/h2SVVcKzqACY02IAOxJiMM0VuKFhq9SzzQUEM1Om5amG6hcmPMXOFuIZNS5BUEKiwALSQSSPrH2wxzX0gyqgrCgoLrETPjEAjPrJdUKaVJjpM6vtthfI+oxUA23UTq5MKyaAJNRQQCSGEi3qIthylw+iXCaVP6mkQ5CwP8AHaPTE6tBqcOXpu6ONKLe57mO1tu8YiteoCD+mdJnSFi/cD17YKyBuCVDG0iuXpBwGKgaye5EX+dgBbBaOVBYqRKimzj9QgAgiSDNp/OCZLKtpp8sqQ02ckGxgzb0xEnQbhahqKRZiFUKwmTG8j8HHC7MlyONLI5jJKq6gHSGQai8kapnbaBN97jCr5cLcNUDjvqtN5ub+PnJww1bUAgpBCxRRpe2oG0giR638Y8KdaZ5QIaYbmLp9b6rx4wW/UhSN8u4Chw9SsE1RCKQFKkSY8rO57TiH8O4Z0So66DABA1E6RqNojxhj+O1hSEdlVAEMgQFiY/e/nCxquTUdVYhnI7SDpW2/qMFZ3AUdEy2/wDDGZrV60UnRTUYybAjURMm3YYsM3nqOQpcugUeuR1OLwf6nFBx7jNd6tQNUYhXe0kAQxAEA+mKitUpEUWUsTqbmTsTpMR4jHqmxsa+Q6nhUfWojxWoSNZuQZP9f3xqPYLhaVKddmI3Co4MEQCTc2jaxxns0ygsp8d/GLf2ZrhMvyzABqFn1SQwEKFEEEAxJvih+rG8dJqaP6cGbJQ7l/lvZ/NN+oAWQzBX4h50+8Ae3pfDWV9nc1WQ6qSU0KFdVUsGFt4m3ygYsaPtswELyOlekdSyQLC7ERNpwlxX265lNlelSAKxD1GK33kACR6TjGHx3qbTHzSpBUf5gOJ0CK6nUCdCrzHEq5BIsyiPoYI7xhR8nIeWojSCSEmewIFowzxPJqli2g6RCVGQE9uqwgCPUm18CZQVrAGixZZXlsDsR7q6iYIvscBkA5R3h5GGIb/+uBWoDJFBTq78wyPl9BibuTLpHZSrmCOmwmLzBvgQamTdljSAfI2Fr74NljqpOZpy9Rb1KgX3RJIkiZJjChvRlt6TdQS0HUanCqEcEqGBJaZURJiQD9MMJmRILUIg6tSudTX9RBGB5pTyx7h/ULMUcN2GmSGsPeGBhwZJKCTO997geP64gmgAIQHMcmnEylRh+mNaljEHqBB7ibH6Yn1rDOsBWsAQWLGfn4m47YlQUBELaFBqMwZn0kKCBA7kHyMdraVpqYQg1TcGfhMT8psDe+CC1uAc1njqC566dLUGWAw1awSQRcsNNwLbRjn8FVFiqsFUGeYAII33m8+Mc+GFEtBjTMsWsB6R49cO5uiRAJpKy01UhqigsbE2mR4+WIH2FmST8Rpff8xRwtPUGl2cIf0iIUXjqIiW9B2OOZipTIccupS1Lp94MkjuYE749m71XYlBqC3G22yw1x94374VzQhG0m5EAAT/AKn0xJJuhCRAws3Dpk6kWpagouwZCLd51fvjulV1BwWNQI36ZXpALRJIIuTP0w5XyL66pWnawIJMtBGwmSbfnFTxk1BUqlIRhTQhSLRpJiWv6RglFxZy2NnXf59RvmhtKpTYFahYITNiostgewt++B1qDFSvLdZBu4IA8wTaAPrit4Pxk1alEOrFmYkED3ugyB3Bj9jGLnMZduWS1NgOWxXc9/iBHSY7YLJiZDTdwcPkpkF4zqdr51WJZRWNlCkLYAR632t9cArVNbVXCOQz6gQpsY2I3/0MRosDtFhaSbG0xffDGSvOlG1c5dIUkCyrqvuPhv2nCu7j6GMXI0nZYd1dVUMq9JBlgY3jtP2x2hmFjRDrKleoyDO02EXx7ME6aQbfW5fVO8KB+P3wDMMIMkTF+qb+fMX/ABiCa0JwXkCTCKNJUVEYRAIANwPFoPbBVU06ba5piqRuhLEIL2Gwlt/ng1TiLpq0FiRTE2mDAn5f98Rzd30htQFNYZjBIJYnfufzGCAoRZdmIB6iWZq040oWJFQMAVidIIN9jc7Y4maUiLwJgRsTveJ2jHc0oFSlpt+sIvNtQEWtv37zh3n9XLNSpy+bGqwkbG/2t646rhcuFVEaFdVpoj1EUqWa6kkEk9xtaLYFm8xTlCHUqEZSVJgEtbcd52xzh71Kivpp1SgqPLUhJ1CW07yYt27nAqhrqy1Wo1FDKU27iCxPaAYGmxm2HDETKp8nErf1SdHOIalMqwMOpM/ype/qQPPfDVOtTlSXo7PADe7ItE/gYC+ZV6YIYXampUoFg6uq0bCADPfAMzSUr7oJmAoHUN4m20/1wFAUI4/cF4PK5lQi6oEAAXvIPpuZjthjIUJRiQVBqOdbysSoFz22PYbYdyORp0tAC/qrpJqG4kXCgfe/3xyjxRCNEnVVZwSLyRpUj1En/DBEVdXKB88kgAaEquIvFWsd/wBSoL2g6228nGbydQctVi61O5/GPofGfZIM9Y0c1lm1VWY62AZbmVkNH3E4x2e4VSpKQM1RqVDUUaaWpwOoA9dl9fpj1B8pMhAFzy6YeMrM9kGZgwdtV4LH8Y0Xsy/U4IGqJ9BqAFvOxP0xU5iAbmwmP9Rhrg1UDMwyhg9O0mNjPaMVv1HAPiYiaP6ZmC+QPzqaPOe6d792jVcXJt52w5xHVLnQTZZJQRJiblZgnxiKUaY5hWk3Qhu7TpJsLQBJv9sV2a1IrNraQpPvE9vnE+mPOLqp6h6dT6oe/wDUc4hWc5nMioBqUjT8VjsfnufrgVY91jUGARgAv1jtiyzfDlFQVBVYGoqTohoIWZI9Z29MKMoQM61HYqVALqAoJO/qRe3rg8y/eV/EyD4VHuO8QHVUOinepAflWAncnYx98V+fKmrVkABW0gQLKLWHfv6TifMfdq9SCYDWjUPHr6Rg6cFr1OtqVZWZjqIURFuqCZvOw9cALYajgyYj9j+IhRC82nCgan0xESsgXG22/bvil4vxOqKzU6KUmFM3YICSPIB3GLzO0TQh25qsGhGqIFUW94C8m1vnilzXAqlbMjkVF5jNHZIgMZJGwgH8Yf44Ab7Sr57s+LliMC3D6NSWq1m17nXMn/niPpgSUhQIei4ZIlkPUPS0wTjQL7F8SLGmr02UraoG6d4hjpmfTxivz3sBn0bTy6dQzFtrAGZKxEGJnF0rcwlyMp5A7jOS9o6JRwFRKhQgHTDA2FiTa2GKVKnpGkU7LJ2Mnxtv6d4xjKnB6x1uaSpoJUiIMi+0DsRfGm4VwHkVCTmNOiDamSSe8AmPuMU8uJB002PH8rKe1v8AMtcvQULW6UIC02h9p7wbXIP4xPUipVaklNNFL3gCXJaFsSSQJnYYm7hajpTIMadbVF1OxPptCz4+ZOFuKcQZabGsU0P0tpRUcQQR9NsJU7oS2d/Y6/3X/EGMhTIsoPpEzO9wLR64os5mwajI2nlLAlpEkT0kz7o8H6Ys6/FsvTZw2b1hJBWknUxBgQSxGMlRpF5UiFADsD7zE7Se4v2xo/pvjE5OTTL/AFTzR8YTGY1m6yVW1CVGqECmGO/UfSLARixy1Z1BFQXIOl1/YxbFRVA1U27cwibDcED07Y+hezvs7TbK1cxXaKj0y2Xps0dKdRfSLkEiPljT83FjZTy79TK8DyMuHIOJ17/MG+WSW6aMjT8TRLETbVFjv4wHM0/1KqHVopkLCEhdhOxiSbyZxGjnKrKbUDzN+lpNybEPa5x2mWdqrkorBwrTJWSpiNzsDvOPMH2BPXqCptjqDpUwzIlyGOxcx7siG7euJ0qKiWUAlU1ks+oSBtAie2+OZtNI1cxWuyrywQNUbgkRAH74XytFkARyGZiV1ahYtO4iIx1V3JOQN0dR2nmahDE1HJIBJkDTPovvT4OPc3maxU1FqYHUhAJBNgQQRvscDq0aioWimBTWdi20zAgCfnimyuRru453MWjU30nSwXcEgTG/ecSv2HImVcvkY10o3LnPU0p6iheeYqh2gkGCWgaek9pwnXouAP16p33IImB2g9u4GLSrwSgANKLe3XJA9d5Bxn+LZCpQFIo9PQbajcdiJETsfxicbo5AUxZ8mh91j3s7xQjLM6ZfXy6pq0mZnWDA16isKb9tXfH0BvZwVNavUY0ao6kUAHcECRsJm4AMHfGS9mFzBytBEFbloxbXROlSCSSo+M+hFjIxr6uUqPTD1qxpU1ptzV+KCDOozpVhYzfF096mIx7nz/juRGXqOikk82WeBBRoKN0wJBnsNUYZ4bRCtVdm5nJvCrB1HUB3Mnf74Q4jTYydLBBoJYsGCiB7pvIvIF/exI8aAqNGomo+okqVA0q2me2nUVv2i+EtZbqa2/2gNx6tSJBapKs5LDVHToCBQALaW1ETfbFQtKpTWpVdx2ZLSZZCZk37C+18OmmwdKNV2GoMo5kahsCpIMEgBb+cVPMYuorSssabWKzGkAMG7C5gX84NRM0Edyw4rk6b5isdBB5ryxAg9TT9cZnMUP1tK7ahH2GNjx1Qterf/wBR/wDqvjG8Urlcw3joP7i2PSsRxBmJiJuo7xGmBNu4m8gm+2BZS1fLlulTqBMHwMd4q4jSLGfM/jHOGj9agYO57f3f64V5ZBxv/iXvDFZU/wAzXmpTIqBahOoWDAiYII9Cd/vhPP5roqe9qKGRB8fIdx6bYczCdGoH1JsLyJx3jdcinmOswUNhNzG3pcm+PJobYT2WQgIfep7P5spUSjzNANNKnexCgACN43wWgvPV1pMahDh3KglVgN7xiAT2H4wU8O/iczTFJtRWgi1WPuqRuo8wI2w1xbKHKUaqozQFDKRHWoPUpHlTBB3gnFnIgZzUx8PkHHhVR3Ln2ZyFKlHMh8w0tqiwiJC+Nx874u3zMEgnfHyTh2bzlakzUqgLI11J6kMdpHfGq9kOJPXyxqZm5DiNHg7Ex4OC2BuVX+zcibh/bStLU10qQQxuNiumP+o41dbgKEAIqKekMYPwyQRpgzJ8gQTjIe3AGrLj4SzqWAkrKyLQd4n/AIRh7hvtxpplc1SqKUEFlEhj2MTYnEY2VW3IyKxUcZdJmaNOk1JX5Mp0vB8T0hvej+UTFhisyHHXM0AWrq6LorhbNJYVSbaVVQVgYy9T2yV15AorVBYaDUBLCTIBQbgExJPzw0M1mgq0xTWgGf4mkGbkkiLkyDvErtg2yUIAw0dxnivstVfVpqA6heQNMgAW0xFoHfbC1fh2cVmNSlIPUTTHM22tY/YG2EOTm1pg03Wo7WVD0mRchDqgkbQcbX2T4mtWrXaSSGUTJiIkCNgRhKY+R+0ufuHxrQNz5pxXj5NaqmXUsXYNraQBC3t8z3+2F2ybVajVMwRWqETqb3RPhdgIwtnP0czmV99RWeJ7gw2n5wR9sNUOJqwZkErtpO49Pnj0/heLgRQe2P8AMwfN8rNlPeolmmWlUWpoWE94QBKzDbdxIOOJTMEb6DaO/qO4BAHoZwzxhZAqAb2PgzbFUmY5Zj4PhbuAdgfI8YsNSP8AiVUBK3I8RC8vQT16dSxF4/1+cfX+flFyVOs9I1opKpAeQoZdOzNCzEbSZx8ppcLSvVQlyARYruT8I+uLzLZLl02AqMw0yAQJWD8UC5BiPmcYv6h5K8qmz4HhPlHL1LHLUgiAFtUpp6veERFwInDfD8kmp3kOusaabALqcA7gfCoN97kYFSoU4GuiGOhXBVmXcCSQrX3wJ4pK5pogbLsrQZnUwllljJ1CVi9xjFVbJM2/LcrjAX1D+0ecWll6KpQSo03qA6RqAAY9IEmREeMZviGt8vrVQVRgogTqqNsPUA+u8YsfbXh9aooNJpZampiTE6gNL3JuYP0GCUawSnl1fUoXqKiPhDCTA3lp+2HswChvczceV9pc66vXFGjVYKUaK0G7Widj0kbnYbY0VQ9OmQBEdZA/OEajJqiRqVQdwCCfWfTbCmZqKsc2Dl7F3nqSDI+G4+nzxnX8pA6lwqEXlJu5sGPSxsQZg+D6HscK8bybNQddmgkAdyLgfKMUlbiKUKh940XXuVkxs0Bbjx++NTl88j0VYNJj3gZuL3Hbtb1wzJjOEq4GpKZRlXjNH/8ADniXOyaUvipKFvaU+FoP2Pgg4r8/7a/q1KdFFZVDSzE6W7QIv9dsfN2ztXK1zFV0eTp02gNcx2j0IjC7cYqo2tG1kiNTXaBvbx9PljTILjUzcSqj/camo4ldXYsC71KU6RpUCLKAbiIAxCqwVpcALcMDMKpET03JA7bG2K88dFXoqPBJUNqUA77g+mHuIZQkH9cHdY5Zk2vF4iAMVwrg7m8DjOIquxJh4yxNQnVTKt2EkMG7AHVIazHuCcV+ZoljW0qDoqB1YltRDrJYgmWnSDO3UcH4bxCiKQFXpAW0CQ+8mTN4N52JwZ6HLpuJJgEAmL6QoHb0bDA/GYpxkGjBe1Fb9euIMc1rz4Y98UOZo6q7mJACT3G5/wAMXftazrmay8pgGqv1QYI1edsU2UYFn6oMC3mC1vnGPRLkRzQMxRiZALE9nVJBI2G2HeB0Qz0ySQFaQVuQexg7wMIZymCLzpPjfFhwPQjpLPpW50iTt2wvyx/+bH8S54dfKoM0zKAuoMzwwVQygLN7kdyAPzfC/EGqMjhmSHswCrJnwY3nBWrSgCrXMPrvSaIiCfvGPZOqtapTQSQG1QbbX7i9xjy5DLuesZkKNsTZ+z3D1oZdFiDAB9fW3ck49x/KrVosrSIMSNxJgj/dI3wd2ZKZIUkgT9r2+k4r8+grJUpM/LZrqZE+QY3KkYYpIEwjRMUpRQRf/KppAA1UgACB5U3+e+K72TPLzlWkpHKqDWt59dMdjivzvFczl3powZartGif0anaVfcSPGLKrlip56hWfKktXYe65e7Kh76BgqatztR/25yTlRoIWdmj3XXYf8S6h9MZ2vkzWIDV00mekBgVHeY3I+eN7xDKjMUCUM6hcbE9/NnHb1t3xj0JUanZJKummIMxtHZjMxOIe9ECWfEqyp7nPZ8inZFSmG0hSYOvfpY7kttIsDFsWVYLCdB1C6hoYgm5Un4W1LNoGw+Wfy+dUaSrKGUbNcT8r39O0Ytxxymw1sOWVEK6GZ8R3bxB84XyJ7j/ACfE+3JBqG44HNFqqppzAHMTQJDMkHYW17g3vFpE4R/+EuZBfMKZLdLMSZkkkE+e2L32bq84BtVOZgoqqb/zOCBpEWgE37nEPbLi2Xy2XrHJJT5lQik1WmvQDDQCwsWgmAO+L/jryXj7mNmfi8+V1swWNV1jqrM9NibHqIKt4ldjiNWoqaKlI3Iiopgr/uggxPrOPcJpECOyLtO5JN/HbAq6A9QF7GwA1DuMb6pSAj1Mywzblzkc4lSlBEggi3gx574o62a0Eq1hsSQSCPMCL4czFBacVqJAo1J6CZKHtJ/H09cPZQjQKugMUYAiJ1LM3Hof3OFvmGbCWHY7EcPHOLJxc0DKdxrMBjHY7fePlh+jxt45VaJPSKmwvaWxZHg2WqENTbQCDNRDCjeJB6QJtB84qc3wdwerl14G9Ngfupgk/IHGWHwZ14vozUGLyfEbnj2Pxuao5lSOlXaAAGDKBYbgA3Bi2J0mf+IqMKbNTrHS506tPcSB3Ekb9xj5+a3L1cuo1KD7smBv2bb/ADx9T9kuApVya1s2+sO2oJT6TJGm5Vr27CBirk8Q4zYIqWT+o48qcXU3Mb7X5s0ky0O4copLAypCiIkfL84seIFgq66gVlpmQerVPw9J/wBTh32i4VRegtOXpAE8p2WVEH3mdSUKyNO9iwiZwj7RcMp8lalIT0atQb+UbknzOFvx4ge5Vxm2JjecqolQs6ifiIJm5UXvcCZxYpmg9ObFWFwO89iDtvii45QPMexPNoEJ3ErffbtOJ8Bz9MIEYMCdJJibyZHy9MVMmK8YZe5aR/sVPUQzOTXL66TBSlfSKZYEssN7gOwkGSBiGSqtlX0MCaLnVIVujGoq5WlXJpVLLfSfBOxB84Qy7MwGXrOwZX0VFbsCbEXvqF5wxMvNPt/uWFxgNxXR7ifFuDmsqulUMyklQSIPyIE4pq3DWYjQvLqCS9M7R0ix2I3O/fFt/AHXUai7Uizs0AgJG+xGF/8Aa1WmCKtFXUXDC0CfqAdtow3GzDSm/wDvBfDW3H/j/wBSgqZEfGCCD2Jna0WKxPrjuVz7UyAKlTSJ6TttpNjaYxtOF0zndS0ahR40tTq9pjvOpR4374hnxpLLVVQyHSwPwkCSD3J90j54b8x/uEVj8dHP0aop7E0KFdK5qMv6aKtEVR0amkdQ1DU1hYGB3wzlVfTUFTQrqIFNQQoIViTcRp8AFhfA6aKBScOuoCm6KAJDC3iDAMmcNZlUVxpVhL1R1EksdBE+LXsBGOc2OpVZSH2bl7xPON/Eupc6Vd3AvutwPqR++LDI+x2WrZWglVSzhAeYpKNL9RNrG52M7YV4pw3OvmHanTBXW2ksqRv6kHF17M14yVGox2ogydoUHx9cdj5KTGeWEKoQR1vc+c532eoiq9Ok1Qw0LsSSLNaNpnGp9mfYQUIq16nMcDpSBpBItPk+mGODvopaWjmGi7liIJ2N/J3P1xp6pCkDcaxHpcYH52sgmRkK8V4iiJ3itZhTq6TBhgIN+mmxt66sZrjFKjRzlI00/VILVLk30gbGwkm8Yvc2dQ7RrfV4JLKon6E4yQ4rSOcrVahMq/LVUUsTeOwMX74HIxZYvCCCTc1ZrNHwz3B/I+WMjxfiGlBRCyZhVgMY8DvA9fvjSVKcq7uSAASRbYAz3tjGcb4xUopSahSFOpVUkuAGeLBbmY3nCgrEgGMUiBHAai/r5nMvl6e6UiZY/IXKjta/yxZ+z+apZgGjTpCjRXpMsxZy/nVf17k4zXF8vWzHKpJVFStJNQzYnsNX3sMbz2D9n2yY/WKFmaxmw8iD3HnFkjkogMyoYjw+pWyL8s7ahI3Wbkst5jyMOZ/K086jPQPXHWoIv/Ke0ODse+Oe2VZa1VOUdWgFapVSyA20gkbGJ77RjM0hWa9BmFRVkctdNttR1GCO8bnCChD0OpcUI2IZbpo7m82svpJPSBD04MwA29wwP9cKcTWKhsG001i3m5MfjGw4mKNbJjOBFNV6ShS0iSxspgiJY7g9sYniGSzKK9blqNGkEBwwYIfeUhyTG8G++DbAfXuHg8/HVtqv+Zq+FZVQtNdKMKYaOmxK+8T2uzD7HFl7R8OGYytWjF46QLQblTHoyj74r+GMadpUBmcksTsagZYv3Vx9sW2VdjDEgyoYi8fD/UHEI5RxUzsg5gmfG+B1GKypEgiQwBg3kXxKtTHVPveALfjDj8DqJXWmjJNYuVbdYnUAQL6oI2gScbDhnshSGYHMd3UQHViArNLRBWDBW5F+2N0+djxiZn7ZybnzvgWZqU6/6XUG/tARKgWGrY+Y9LYuKPs00k0HKFVLVAxsDbSPSTqEG/ScbvI8qisclUBoqOgLfmyWCgDYW28DFfoNOitHeaEOW96yMw23I1AYzH8g/JzXU0lC/H8bC/4MxCUa1EueWVOqKhEmm0AG8izAEG2NHxHLtTQc1QNdMuhiLbgg27EW3E4Yo/xHJRlZmosmh1Dw+sso1MpENYx6zi49ss9SztOmtDVVbWvuEWVveADECSPNhGIzFcuyKP8AMLxfJfB9e1/iUz5mCG/Tc8kGWCkpZZue/pffFrxLLzTQFJNNGuFEayoPiN2UC3nFQPZiq7EVKdaj0nSH5TFjBhVNNjcgeO2L3hGeRlUFpkB73a+kXEAzIi38pnFRgy9mWM2bDkA4DcLxjKcym4q9ShoMeFEmPTUp/GMb7TV2akT/AO2zIdItYkL9wJ9caz2nrBaNUhix61CjdmIMKLb9f7YrstwtS1aiLt0B0IN2FOx1fD1BonuRjimuUUjgalB7T5o1KFNlJLUzJhTEsIidtV9sZHKU6gZnUPCSCxsAfExv4GPoGW4PTXMjWddPS9QSTBK+mxMMpv3BxY5eoM17ygUF91BbW/cmD7q2H3nD8YCDj6i8j+xFvZJda81gWICxE/EOrfve5/bBPa3PLTWm9MgVjqb3Q0qiz1SJ96BuN8e4vn0y4WjS6WYEjSPcQbsf717ffGe4bkS9TXUZm1sUBY3gPTAnsSQ3a2+DXGt76ijlf+odw1LKtqDu45VQM4AWQOsKO9p1DDWS4PUqUA1J9VV9KqXVdMHS1vWCb+mJ0EOjLLpFqSgg+taifvg+Ty7cqhTLFWVFcGYMKlNrQN57nzhbqB9llgeVmbRMFxGn/DVKdZlzRem4LVXQFPWdKyJAPftgPFxQz2ZFRqdYmooVhScAlgCYNgPd7juPXD+UqywLky41NOx6KhPzHUMTqZthVRBAVAj7fEadRJ+W2CRrOpXexsmZjMZNFXXSFSnT0rJdtZUG9NmIYjqWbQI0Rbu1xWoecAVstSo7NNhqpsR94OH+Dty9KU9LLUpjmq4EMNCEC5A6er/m7YjmGphz/wCWV9L3NVxy16dUsAzAqFWQIxDH7Qk+qz6PmcyFUnsOYT9Cf6DGd/jOTw2hqpmCqLCkGJAibzecc9qs6zEZSjJqViyk9kUO2tifMWw7xnhr1UpU9JNNHBYKYchY0wDAI8idsSBVwABPHLIagWRqbmKJ3gggAfTDOYzaJSSrWIGlFdpO0AE4rn00NVWoYC1eYNfTpsZmY8xiqyOYfNaAVPJp9VxGszaxNkG898Jx4ybuNyP/ABLMZ3MVJNOmqKzEjnMdYVonpVbTEgap+WC8L4ItJ2q1NLVCbGNKr6wTGr6/1wN+JAFRSDVJqBTUFqasdpY+98ln6Y9SoA8tjDO1WkSYBjVJOmZIEDYzth5AGhFgmB9sM6Gy7UcsrVqj2flAty1kai0W9APnjOZDhVfMZkVKh5FGium6+8G94AHtEfLGz4cSf4gED3jbzoet9PG2B+1nFRSRqVOOayx/9MGJcxYek3P0xAq4XMgVKH2U4UtN6pSZ5jCTYqqtZYNhHcYJ/EvVZ9arUUBuUSCsdH9oRJuTCjax9cReoOSyUrUkVizneq4E6Qfivdj6gYZ4q2mTs0yxN51UxI9BbYeMczA6E5R7MsKlflpVIACh3XpFl0oqzYX6iTYHbDHEstTaGaQUBDFHZYRQzfCYuR+MRzVTQyqRqUc4kReF0mP+UnAeNZ0cssZlWrAjudK1Jv8ATACxJP21Ecxw1wjZZak0JUJTcSUimanSwIazaYMyMWf+z6KVA7KTTLOtQM7RpJCgwTAuT63xyrmVFRjcGXO236SRP0xYGohBDiRqZSO3vLP5IxBybEHgOpVV6FSlrptpgKopu1g6wQb+7q0hbdyPlgmWzxNJgAVij1VIHKQnUbknSSPAnB8rl6qstOjXqLSEgyiuBEbFhO5+VsVudyb1cvqrVKjvpMiYAkKI0qApux7YH6g8oW+pU+zmTnM0g5BenTqEnsJm3qLL9hGNTRXVpsfed5IsIQxHncfbFRlyqZuqUSStByL/AN6P8saHliCB/wC262+X+WJJswj1KTM0BzDVPvilU0j+UJRQC380tv62wvVoaAqQSVo1wTF+nlU5+04Y4lWEO1xqpVon1o0WwDPVB1kgkGjm5+QekT++G0ai73CivpaggWTzFP010yfxP2wbhOmll1IIFVkVDpuTZAbjeJn64VyddGq0ZgEMJAPwkTfybrhf2TBYKzMJNMQfB00p2+mF0eIjCRcZzdVq1IjUdU6kcSGRgXdCfIB7X2OF3r0jD5ilVoVtMu9BdaMVvI6SBeZsNsc4brNJxEMtIMCSJJ0VhA+TKPvh6mgZaZbY79x1mop++ofbHGhqBV7i9Glccta9SophDmiUWnt8CwzGdN474FlaQoaBJZkqOajd2Iek4JjezPHphqirFgGBLqy6j4DIhvHYsuABRUr1EU90v3l6dQfaUGAGS7EYFo7iftFTPMSkliHdbTYOIHy90/U4jRrrRC0kXU8bCSBO7N3A2xaVco9XSwKg1FUg3k6ZJO394YBw3hcaWI0ltE/zSzSZ+QEYIPAKzNcNRqxQs0sxqljsSWFEfY9h2xcZGj1UbDQtWowJPYVaZM/bEMhTAakPRj+MvH5BwzVTop1CR8cDb3gGj1MjDXbc5FFQWUpicsN9lbc+5WpDDXu9PfkNH0pUx3xzVDSAQRVYfL9VD+Rg+f8A/TaJVkZZ8TTU7/IH7YTZqodUdSppOwcDsEMj/wC2Y/bBs44/iWEC6rHkAVVHy2OBvUYOCIINO202Rtr+CPvieepMucW8hpNx4NEjt2IP3wSkcoDiwJTUEOoEXU0yASL2p07fY4MjGK7ESraCP/x1O/pqA+uOpl+XVooZiQJ7DUEX/wDU/bHcrDCJjpS3/CJ/6hgsl9ycX8Gaf2i4GOYtVGZGFcyyu2r9TVYXgCTcd8U1f2pr5Z9DNqZlcg+8OkKRM3FjuD9Mex7EqbaK/tjHD6i5sUqmYZ6kCQDAE9yVAjtaZjFx7OcIXMrzKrFl1Rytkt5vLfW3pj2PYMkwB3H6uTnlwbBqZAPpVIG0Rv8AjFetYCmrrIK8m8m/Uy3+k/fHMewo9xw6kKmbZTmQAAUFYki0wZ2n+93xS5ngrkE6+moNRN9fY7/t4x7HsSsEy+oZEJSCwunqAAG3Rtubd/ngue4c1Vm0kAcpbH/cqL48kH6Y9j2FWeUcP6ZLLuazKQApNMk3O9RQp7eVnBjl2KopI1K5kgWOpWB3x7HsQCZ1QVQpJVlks0MexmlB7+Bg2YpEwVgGWIEWugYd/K49j2OkQObqtRougPVAM9pZxOGOTrRdgDGn0gjf7DHsewEmVp4bNedUfpFVIsdixJ/H5xeBSzoQYAdwQO9v8cex7B19oPqZr2lqEIATbnMhjspypkD0kDfFFleKGpWYN7j0KxEbjmUqJIiY3Wfqcex7FlIpu5L2aQCrXQsx5dfSp+cFDM/DpGNBwWuqwLy1MEeB+lSJx3HsA3uMHc7lH19QsBTrKRJg6WKjuf5jiwyuSKU0RiCAqiw8A3++O49hRhRdgC7QIuswd4UAfbC/D8oxrVWsLqNydubfb1x7HsFQk+oxw7U3Kbp/s2t46lFsTZdVUxaK6A33hCbY9j2CCiATKPhdMnNU1Mf2QP3D/wD8DF1kuELUoKrgFWUx5Ww2OPY9g3AgqZPM8EmpS1GZZtpFwQwJ+UYYHBNVLQxB02WJHwsP2OPY9iFUSbMpstw6oeQZQWW3+8lJW+H1nD/E+Bs416wDTVotvqQC/fcTjmPY7iA069Sqz3s3U1lgyTAYSTYq1Uj4T2I+2F19lKwiKiaSwDXMkA0x/L4XHcew5VBEUxIu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UUExQWFhUXGCEbGBgXGSAfGxwgHR0fHx4fHx8eHCggIBwmHCAeITEiJyorLi4uHB8zODMsNygtLisBCgoKDg0OGxAQGywkICY0NCwsLCwsLCwsLDQsLCwsLCwsLCwsLCwsLCwsLCwsLCwsLCwsLCwsLCwsLCwsLCwsLP/AABEIAJYBIAMBIgACEQEDEQH/xAAbAAACAwEBAQAAAAAAAAAAAAADBAIFBgEAB//EAEQQAAIBAgQFAQcCAwUGBAcAAAECEQMhAAQSMQUTIkFRYQYyQnGBkaEjsRRSwTNi0eHwFXKCkrLxFiRDUwcXc4OTwtL/xAAaAQACAwEBAAAAAAAAAAAAAAACAwEEBQAG/8QALhEAAgICAgICAQMEAQUBAAAAAQIAEQMhEjEEQRMiYQUUUTJCcYGhkbHR4fAj/9oADAMBAAIRAxEAPwD6Q1Igm2kTvOPKF21E/f8ApjLtkKZzFNXrxULFgumSRJMa5jti84lXrB1grTobVHaA1xYp3sSPF8YoxgnqaRNCZHPtlqlaoSa5ZG0nl01AmJuTaY84TSpSbmaaVdSqGGYgrOk2MdwP3wvnzrrNqYuADcEiSCYOoe8BO8C2E85ltAaDET7pMHz3/wC+EvQaqm74mFigPI/4haLdI+Vp37XjvbEZgvpGqXWPWzE2+2DvRQBiQurSCAGYbgGYBg/L1GI1F0krLCLdLMBOkEmZvgJo8w3UhrLBC4glm1ebaB3+c4mV7kRudoE+mOgAvoJlSCw1MSUNviN/6Y9QpoxUAG5MnmGIF9ptbA1fU4PxHUEihlUQSdTbRsTbb1xzML/ZsZJLMTIg2C9zvieWqFhfVvZQ5AAme3bHqKiVViSpUsJbYwO4Ntvrjl7hsT2ZxWBXUIMCTO03iMWCV2CroL/2dwuw+9hYjFfToqRZRsSZeex7CIxKnVdgsu8xsHI/AwRqAyl9SVd+uBeEEavW+3rOBZlTpIYbWHp28bWw0p1B9cto09RJBAIPfvsMQ0oquyobQAS4a5g7AAecRU5cnEVW+oyyEuobUFbRrkWuP+33OEMjmnWmFBKqwM2usm4U2Invg6IdUiowMxqBJMi913jcYhl8vC02IZVdCekiOnexFr4LdagUg0+5ykAGJNoS0ACCWEYNWzphS7ORy2CE7TB+49ccYaSoXUhZZJO+mTEWEYDmKxKyWckAEBmDL3ncYj2JLLz2OpDlrCwAOmfdknEWlCRAHSO9wSbYKcrEEM4HLDgABhcfSBPnC+TfSSFY3ClzYnVNgJW0C/1xIXUZ8l0F3GznXuSeZJChHElSQSrqZ6XBHbxhGnTHKIKkGDq1Dv6N3kz+MPDVUZUZidTx21AwYO1+4j1wocqSXlnamKZb3AtxuJJMD6YkHkKiQq4mLDsxurmio6WuVBgATNu+4wAsdbtMnVafSAPM/LEalWsQVJAQiTCjtt4gXiZ74nyy0sdQ6iG0rqE2vuLmdvniG/EbjoG2hKVZUZRBkvpHmCh3HpI/OCZbMsTvcKxELBaJ7j074r+INoCsmpqrORTkAAwIPkdx3wU1amkEvIIMAoAPUC/m2O4gAGBpmNTmWYwoU9psAbjYegvgtNyOaAYjRA8khgQBfwL4i2U0xFRhKBgujyB3DbC9/TE3BpnRq02VnLICZgkAAm0fucdx7hs6tXGGzlWVMQqs6DSAB2Y3I3B9fGFxSUdIFpuNI2/mnaTjtVntzCSC4k6YIIB7g332OJDJMGgsQQwWNB+/vREAnA2TISk1F8nWqUESrSYKxSYn+X521EbdiJB7Ynnsy9YUzUJ0QzBA0GJAgkfEbkn1wKhmjCkBQB0rPUY/xi/pOBOxLKIA0q3xWIJHkdPbDuXoRH7dQ/yGBoZBFq0yFEs4E7zqtBnfD6ZXSrfpqCqNJ3kgxYT2NsL1C9NkZtBFNleFYG592Y8ki+OCpppkaB7rAkNe8b/j8448tEmGNkhRqCTIoCKg1BgPeBIi3yMkm+HaXFKpEuR01SErhANDiNJbSBqVtjIEWwClTqGAEmwNiNo73xwAco0yWWXY1IUlbxA3gmxwQc/3RfkeNiyVQ3PpWX9mHHU9QapbeXgFieiWGix8fTHeL8XpJUNOrUqUxA/syRM+YEi3efO2Ml/8xK1B2pVaIqQTpYkrbU25gg/bFb7Q+1ZrlW/h1VhPUKmoEfLSMauTwsoH1E8r4+bE7D5DowufdHrNytaBUszQxYTcsJt6fM4BXDMGLPr6ZICx28k/sMDo5ymTIYhCkLaSZMnbtbvht6isrqjFi4FivUxBE372BsMY7Xy2Nz1eNeCALsepxDUgzytTXI5ZM+AD64GBqYNqRSTBBQlbRMEGw2wvWzyIYaxPwxuflE/LFxwjhdaqg0JUCiTBAQyfRmB2i/pjgrE9ScmXHj3yAlahYFYKszAgEqYiQNib4nTqtOr9Joi0QYM2He2H87wLNIVLUXcBSIie83gkRe2K/MVQkSHmCCDTIjbeAROIKMNVJGfGwuxBZRTpHUoHUwDA9iYuLEmMFaoyspGlmZSLgwFmNt5PnE8gjOiaVqEqp1AUmkEkn4gB42xF8vmNSFqbDSsSz00i58vNsF8bfxFjysV7ad/iGUElUYAEHSLiZH3wX+EZZHMpQoG8je+0YHXJ0MpegJAALVkOkCZHSDvb84lV4qASRUoHYQCxMLsJ0Yj4m9iAPLQ/0mDerpLrpVzIJLExYGALzAE77ziNfNypBRFDMoBWbQd4vbAMzxBSWcug1mTdtxE/BhfMZkOAWYBZ95FYyTFtxGJGNuof7jEB7v8A3LdMs8xqobkGWk2FzBHbfCyV20U5RNKrpBYmfUwNjPp4x1+Ma3d0eWabNSAF7RepvGK3NcWprABqAgaYNNQe2/62JGM+hF/uB24P/SWVXMFn+AMigEM8gibXj6EYkxYjQeUoILEq0mAJ7DeNhikOZarPL1EaQGZtNMQGss627+MO5ZHD1QGQrymCgPqN+o9lMjbBHFQuCvklm4qDHlqloIpLBAA1NJ2t3EGB/nhfqNRm0r7qAqz+JuCRYHExWUgXEQFuMEDhuYdShYUAs3gk+PE/fChe5eZKhGepTKuwQhGgKjyS2m0mLWv3wFM2ArBk0BlZdQeYmPeB3G35x3PghKfLdYWsxYptdREiAR3AwvWrDQbiQpgCxM3v5M446AgJ9wbjL0aqhv0402Laxpj1v5HfA/4iCVamzkPqOlgFMhYBtJPqIw1mAupizUpGkQZJIXeTsP8APCjqObVk7vI9Qb7/ACjEdCEv2NNIVamtVUKRBYjUywQRcA7dsM8qoZGkJqFm1rAF5IAbaMey5BdTAbSrHTvIIsDiYy5WbLJpmAGkzHiZBPj1OJHUhjRIEXzmeDGRTdl0hV6gIUAR53GAVsy7uzLTqHpQMDBIOw73mCfphoVOgRpNr3ggk+Jv4wLLUSxrEAxpF7CDJgzI+cdwDiQbvUlgFFj1BUSzAFkdUVgWJG/oJ3Jw7T4gNespWnVJJPbuPdvExiXEzqTURbVTE6w62U2Bnz/TEOZAG1ie5PoAV2iZOIOuhAB5iz3E8mjKq6Q5t0sqEgzY9p7DBGqBA7e7KFFDC5JjVaOwjt3GC5CmRSoEAT1EMWAESYHne9vOB5slWoiImm0QZk6twR9MENGEXLCjF6mZphdOsHqQwFIMLM/S++I1s4hB6l7wNzcecFZmDUgAZ5iXPzIIB7D0w7lUgqevl62CkKskADTMibnE0CLgk8CREWqJa9G1JRdhLGB63b54hRrB+YRo99jEiDeft6YhlaQamsqp6f5RBNpBJAOIZTK09BlVOlyAIMsIB7HYf1xLBSJCc1o6hePoorvPkzpM9ziuq8OTTYsH3kdv6YNxVDz6u9qjA+l8doZZ6rKqAtPZbnHtXKDHbTwCK1gCS9i+EvVFUo9RWDABmEL33/G3nGnyfAmcS1WoQNqjEAmD8KDb01MfliP+2svkKYpslSdzAUktvJ6sLt7XPmV0ZdOWTALOZKz3Ci0n1OPE+R8zuxUUp9z0mBjSoG3LFKKUIWkgNQsqlmuRqMSzRPyAxH/xHXFQuKukCQqkCIBsLj0xTpTAG97kkEggz3v6f44PVRAqu6q005ILEGxI2DfLCl5DVzWXxsai8guaCl7R16ivpms8e4qxTTzqYgaibR4g+cVtNamqWkgKzFQ4KatO8A+6CBvO2KvlXKMpp6QCyX7iRs3cRfHHoAAsoKkCZVp32/zwx8hGjBx+Hiq19/icTh6EAmmGOkmYGqw2Mk2GOpwpSammnLjSF0AWY+oG0YazVNA0mmLorWYj3gIkao87YBUUe7OlVUEgEgEkTtNz2GABr3LKgHoRivktKVTUpkGFAMDTciQItJj8YH/Br1QAB9IIi8zfHEp8s6TsWRWUmfePYTvGHmyKK2g03B5mkS5jue15jHGyLg3x0ZHI5ZBTYKDJrW0qCTCiZmRv5xLP3pnUHhqokMLADUR27nwO2FqBDKzAsiz0qCf3BudpxKigLorEsrMFYMT+xMgicRfqD8dG4tVpLpYkR0m+nbbvN/8APHTlGapTYgmKF+gG8SLm23ffDAyVPqJpRoViSahI6bCBN7gThKlRBAJ1s25hogAX37zt6YIHiIRrL16hq4XWigSFpyA8bsZNgPQD6YWz1IBLDSdO5AF47RFojDqrIqCWcKqkSTIEmdm9dsSGWQJUqCmCqJ8bzLEWGkEAicctkyS6ou5CqJJimHIpqW/TkqSBe2/nAM7SQ1nAUHSqhbRFrmNhefniDM7jreqxAk9cdhFojf8ApiQRqhqlizGmqHUGgkHVvI7W9cTfdSApWi07RQc1LKAWIa0Aqd5+W8emA5SiESqbzoZlOgTcx0n0ncbYaanywHUNqZ9CFyCRAJYgRvcDc74Bm8y4VpqFxpIho0kdxt+2OBrUJl5m16kERQLKrbWj7gfj7YNlMsk6SisebGnRMghZA8d/vglbh4WeqtYAiAp96IvFv8sRIZHZUdwFcTaZJiZ9fxgeoRZXHFYvxdKcITppjmERp0xEWYmZkNf5Y6tOm9MtpA6TFhIiYjYEneR4GC1aBqQjMWRgzXEkHTceO22K/h2SVVcKzqACY02IAOxJiMM0VuKFhq9SzzQUEM1Om5amG6hcmPMXOFuIZNS5BUEKiwALSQSSPrH2wxzX0gyqgrCgoLrETPjEAjPrJdUKaVJjpM6vtthfI+oxUA23UTq5MKyaAJNRQQCSGEi3qIthylw+iXCaVP6mkQ5CwP8AHaPTE6tBqcOXpu6ONKLe57mO1tu8YiteoCD+mdJnSFi/cD17YKyBuCVDG0iuXpBwGKgaye5EX+dgBbBaOVBYqRKimzj9QgAgiSDNp/OCZLKtpp8sqQ02ckGxgzb0xEnQbhahqKRZiFUKwmTG8j8HHC7MlyONLI5jJKq6gHSGQai8kapnbaBN97jCr5cLcNUDjvqtN5ub+PnJww1bUAgpBCxRRpe2oG0giR638Y8KdaZ5QIaYbmLp9b6rx4wW/UhSN8u4Chw9SsE1RCKQFKkSY8rO57TiH8O4Z0So66DABA1E6RqNojxhj+O1hSEdlVAEMgQFiY/e/nCxquTUdVYhnI7SDpW2/qMFZ3AUdEy2/wDDGZrV60UnRTUYybAjURMm3YYsM3nqOQpcugUeuR1OLwf6nFBx7jNd6tQNUYhXe0kAQxAEA+mKitUpEUWUsTqbmTsTpMR4jHqmxsa+Q6nhUfWojxWoSNZuQZP9f3xqPYLhaVKddmI3Co4MEQCTc2jaxxns0ygsp8d/GLf2ZrhMvyzABqFn1SQwEKFEEEAxJvih+rG8dJqaP6cGbJQ7l/lvZ/NN+oAWQzBX4h50+8Ae3pfDWV9nc1WQ6qSU0KFdVUsGFt4m3ygYsaPtswELyOlekdSyQLC7ERNpwlxX265lNlelSAKxD1GK33kACR6TjGHx3qbTHzSpBUf5gOJ0CK6nUCdCrzHEq5BIsyiPoYI7xhR8nIeWojSCSEmewIFowzxPJqli2g6RCVGQE9uqwgCPUm18CZQVrAGixZZXlsDsR7q6iYIvscBkA5R3h5GGIb/+uBWoDJFBTq78wyPl9BibuTLpHZSrmCOmwmLzBvgQamTdljSAfI2Fr74NljqpOZpy9Rb1KgX3RJIkiZJjChvRlt6TdQS0HUanCqEcEqGBJaZURJiQD9MMJmRILUIg6tSudTX9RBGB5pTyx7h/ULMUcN2GmSGsPeGBhwZJKCTO997geP64gmgAIQHMcmnEylRh+mNaljEHqBB7ibH6Yn1rDOsBWsAQWLGfn4m47YlQUBELaFBqMwZn0kKCBA7kHyMdraVpqYQg1TcGfhMT8psDe+CC1uAc1njqC566dLUGWAw1awSQRcsNNwLbRjn8FVFiqsFUGeYAII33m8+Mc+GFEtBjTMsWsB6R49cO5uiRAJpKy01UhqigsbE2mR4+WIH2FmST8Rpff8xRwtPUGl2cIf0iIUXjqIiW9B2OOZipTIccupS1Lp94MkjuYE749m71XYlBqC3G22yw1x94374VzQhG0m5EAAT/AKn0xJJuhCRAws3Dpk6kWpagouwZCLd51fvjulV1BwWNQI36ZXpALRJIIuTP0w5XyL66pWnawIJMtBGwmSbfnFTxk1BUqlIRhTQhSLRpJiWv6RglFxZy2NnXf59RvmhtKpTYFahYITNiostgewt++B1qDFSvLdZBu4IA8wTaAPrit4Pxk1alEOrFmYkED3ugyB3Bj9jGLnMZduWS1NgOWxXc9/iBHSY7YLJiZDTdwcPkpkF4zqdr51WJZRWNlCkLYAR632t9cArVNbVXCOQz6gQpsY2I3/0MRosDtFhaSbG0xffDGSvOlG1c5dIUkCyrqvuPhv2nCu7j6GMXI0nZYd1dVUMq9JBlgY3jtP2x2hmFjRDrKleoyDO02EXx7ME6aQbfW5fVO8KB+P3wDMMIMkTF+qb+fMX/ABiCa0JwXkCTCKNJUVEYRAIANwPFoPbBVU06ba5piqRuhLEIL2Gwlt/ng1TiLpq0FiRTE2mDAn5f98Rzd30htQFNYZjBIJYnfufzGCAoRZdmIB6iWZq040oWJFQMAVidIIN9jc7Y4maUiLwJgRsTveJ2jHc0oFSlpt+sIvNtQEWtv37zh3n9XLNSpy+bGqwkbG/2t646rhcuFVEaFdVpoj1EUqWa6kkEk9xtaLYFm8xTlCHUqEZSVJgEtbcd52xzh71Kivpp1SgqPLUhJ1CW07yYt27nAqhrqy1Wo1FDKU27iCxPaAYGmxm2HDETKp8nErf1SdHOIalMqwMOpM/ype/qQPPfDVOtTlSXo7PADe7ItE/gYC+ZV6YIYXampUoFg6uq0bCADPfAMzSUr7oJmAoHUN4m20/1wFAUI4/cF4PK5lQi6oEAAXvIPpuZjthjIUJRiQVBqOdbysSoFz22PYbYdyORp0tAC/qrpJqG4kXCgfe/3xyjxRCNEnVVZwSLyRpUj1En/DBEVdXKB88kgAaEquIvFWsd/wBSoL2g6228nGbydQctVi61O5/GPofGfZIM9Y0c1lm1VWY62AZbmVkNH3E4x2e4VSpKQM1RqVDUUaaWpwOoA9dl9fpj1B8pMhAFzy6YeMrM9kGZgwdtV4LH8Y0Xsy/U4IGqJ9BqAFvOxP0xU5iAbmwmP9Rhrg1UDMwyhg9O0mNjPaMVv1HAPiYiaP6ZmC+QPzqaPOe6d792jVcXJt52w5xHVLnQTZZJQRJiblZgnxiKUaY5hWk3Qhu7TpJsLQBJv9sV2a1IrNraQpPvE9vnE+mPOLqp6h6dT6oe/wDUc4hWc5nMioBqUjT8VjsfnufrgVY91jUGARgAv1jtiyzfDlFQVBVYGoqTohoIWZI9Z29MKMoQM61HYqVALqAoJO/qRe3rg8y/eV/EyD4VHuO8QHVUOinepAflWAncnYx98V+fKmrVkABW0gQLKLWHfv6TifMfdq9SCYDWjUPHr6Rg6cFr1OtqVZWZjqIURFuqCZvOw9cALYajgyYj9j+IhRC82nCgan0xESsgXG22/bvil4vxOqKzU6KUmFM3YICSPIB3GLzO0TQh25qsGhGqIFUW94C8m1vnilzXAqlbMjkVF5jNHZIgMZJGwgH8Yf44Ab7Sr57s+LliMC3D6NSWq1m17nXMn/niPpgSUhQIei4ZIlkPUPS0wTjQL7F8SLGmr02UraoG6d4hjpmfTxivz3sBn0bTy6dQzFtrAGZKxEGJnF0rcwlyMp5A7jOS9o6JRwFRKhQgHTDA2FiTa2GKVKnpGkU7LJ2Mnxtv6d4xjKnB6x1uaSpoJUiIMi+0DsRfGm4VwHkVCTmNOiDamSSe8AmPuMU8uJB002PH8rKe1v8AMtcvQULW6UIC02h9p7wbXIP4xPUipVaklNNFL3gCXJaFsSSQJnYYm7hajpTIMadbVF1OxPptCz4+ZOFuKcQZabGsU0P0tpRUcQQR9NsJU7oS2d/Y6/3X/EGMhTIsoPpEzO9wLR64os5mwajI2nlLAlpEkT0kz7o8H6Ys6/FsvTZw2b1hJBWknUxBgQSxGMlRpF5UiFADsD7zE7Se4v2xo/pvjE5OTTL/AFTzR8YTGY1m6yVW1CVGqECmGO/UfSLARixy1Z1BFQXIOl1/YxbFRVA1U27cwibDcED07Y+hezvs7TbK1cxXaKj0y2Xps0dKdRfSLkEiPljT83FjZTy79TK8DyMuHIOJ17/MG+WSW6aMjT8TRLETbVFjv4wHM0/1KqHVopkLCEhdhOxiSbyZxGjnKrKbUDzN+lpNybEPa5x2mWdqrkorBwrTJWSpiNzsDvOPMH2BPXqCptjqDpUwzIlyGOxcx7siG7euJ0qKiWUAlU1ks+oSBtAie2+OZtNI1cxWuyrywQNUbgkRAH74XytFkARyGZiV1ahYtO4iIx1V3JOQN0dR2nmahDE1HJIBJkDTPovvT4OPc3maxU1FqYHUhAJBNgQQRvscDq0aioWimBTWdi20zAgCfnimyuRru453MWjU30nSwXcEgTG/ecSv2HImVcvkY10o3LnPU0p6iheeYqh2gkGCWgaek9pwnXouAP16p33IImB2g9u4GLSrwSgANKLe3XJA9d5Bxn+LZCpQFIo9PQbajcdiJETsfxicbo5AUxZ8mh91j3s7xQjLM6ZfXy6pq0mZnWDA16isKb9tXfH0BvZwVNavUY0ao6kUAHcECRsJm4AMHfGS9mFzBytBEFbloxbXROlSCSSo+M+hFjIxr6uUqPTD1qxpU1ptzV+KCDOozpVhYzfF096mIx7nz/juRGXqOikk82WeBBRoKN0wJBnsNUYZ4bRCtVdm5nJvCrB1HUB3Mnf74Q4jTYydLBBoJYsGCiB7pvIvIF/exI8aAqNGomo+okqVA0q2me2nUVv2i+EtZbqa2/2gNx6tSJBapKs5LDVHToCBQALaW1ETfbFQtKpTWpVdx2ZLSZZCZk37C+18OmmwdKNV2GoMo5kahsCpIMEgBb+cVPMYuorSssabWKzGkAMG7C5gX84NRM0Edyw4rk6b5isdBB5ryxAg9TT9cZnMUP1tK7ahH2GNjx1Qterf/wBR/wDqvjG8Urlcw3joP7i2PSsRxBmJiJuo7xGmBNu4m8gm+2BZS1fLlulTqBMHwMd4q4jSLGfM/jHOGj9agYO57f3f64V5ZBxv/iXvDFZU/wAzXmpTIqBahOoWDAiYII9Cd/vhPP5roqe9qKGRB8fIdx6bYczCdGoH1JsLyJx3jdcinmOswUNhNzG3pcm+PJobYT2WQgIfep7P5spUSjzNANNKnexCgACN43wWgvPV1pMahDh3KglVgN7xiAT2H4wU8O/iczTFJtRWgi1WPuqRuo8wI2w1xbKHKUaqozQFDKRHWoPUpHlTBB3gnFnIgZzUx8PkHHhVR3Ln2ZyFKlHMh8w0tqiwiJC+Nx874u3zMEgnfHyTh2bzlakzUqgLI11J6kMdpHfGq9kOJPXyxqZm5DiNHg7Ex4OC2BuVX+zcibh/bStLU10qQQxuNiumP+o41dbgKEAIqKekMYPwyQRpgzJ8gQTjIe3AGrLj4SzqWAkrKyLQd4n/AIRh7hvtxpplc1SqKUEFlEhj2MTYnEY2VW3IyKxUcZdJmaNOk1JX5Mp0vB8T0hvej+UTFhisyHHXM0AWrq6LorhbNJYVSbaVVQVgYy9T2yV15AorVBYaDUBLCTIBQbgExJPzw0M1mgq0xTWgGf4mkGbkkiLkyDvErtg2yUIAw0dxnivstVfVpqA6heQNMgAW0xFoHfbC1fh2cVmNSlIPUTTHM22tY/YG2EOTm1pg03Wo7WVD0mRchDqgkbQcbX2T4mtWrXaSSGUTJiIkCNgRhKY+R+0ufuHxrQNz5pxXj5NaqmXUsXYNraQBC3t8z3+2F2ybVajVMwRWqETqb3RPhdgIwtnP0czmV99RWeJ7gw2n5wR9sNUOJqwZkErtpO49Pnj0/heLgRQe2P8AMwfN8rNlPeolmmWlUWpoWE94QBKzDbdxIOOJTMEb6DaO/qO4BAHoZwzxhZAqAb2PgzbFUmY5Zj4PhbuAdgfI8YsNSP8AiVUBK3I8RC8vQT16dSxF4/1+cfX+flFyVOs9I1opKpAeQoZdOzNCzEbSZx8ppcLSvVQlyARYruT8I+uLzLZLl02AqMw0yAQJWD8UC5BiPmcYv6h5K8qmz4HhPlHL1LHLUgiAFtUpp6veERFwInDfD8kmp3kOusaabALqcA7gfCoN97kYFSoU4GuiGOhXBVmXcCSQrX3wJ4pK5pogbLsrQZnUwllljJ1CVi9xjFVbJM2/LcrjAX1D+0ecWll6KpQSo03qA6RqAAY9IEmREeMZviGt8vrVQVRgogTqqNsPUA+u8YsfbXh9aooNJpZampiTE6gNL3JuYP0GCUawSnl1fUoXqKiPhDCTA3lp+2HswChvczceV9pc66vXFGjVYKUaK0G7Widj0kbnYbY0VQ9OmQBEdZA/OEajJqiRqVQdwCCfWfTbCmZqKsc2Dl7F3nqSDI+G4+nzxnX8pA6lwqEXlJu5sGPSxsQZg+D6HscK8bybNQddmgkAdyLgfKMUlbiKUKh940XXuVkxs0Bbjx++NTl88j0VYNJj3gZuL3Hbtb1wzJjOEq4GpKZRlXjNH/8ADniXOyaUvipKFvaU+FoP2Pgg4r8/7a/q1KdFFZVDSzE6W7QIv9dsfN2ztXK1zFV0eTp02gNcx2j0IjC7cYqo2tG1kiNTXaBvbx9PljTILjUzcSqj/camo4ldXYsC71KU6RpUCLKAbiIAxCqwVpcALcMDMKpET03JA7bG2K88dFXoqPBJUNqUA77g+mHuIZQkH9cHdY5Zk2vF4iAMVwrg7m8DjOIquxJh4yxNQnVTKt2EkMG7AHVIazHuCcV+ZoljW0qDoqB1YltRDrJYgmWnSDO3UcH4bxCiKQFXpAW0CQ+8mTN4N52JwZ6HLpuJJgEAmL6QoHb0bDA/GYpxkGjBe1Fb9euIMc1rz4Y98UOZo6q7mJACT3G5/wAMXftazrmay8pgGqv1QYI1edsU2UYFn6oMC3mC1vnGPRLkRzQMxRiZALE9nVJBI2G2HeB0Qz0ySQFaQVuQexg7wMIZymCLzpPjfFhwPQjpLPpW50iTt2wvyx/+bH8S54dfKoM0zKAuoMzwwVQygLN7kdyAPzfC/EGqMjhmSHswCrJnwY3nBWrSgCrXMPrvSaIiCfvGPZOqtapTQSQG1QbbX7i9xjy5DLuesZkKNsTZ+z3D1oZdFiDAB9fW3ck49x/KrVosrSIMSNxJgj/dI3wd2ZKZIUkgT9r2+k4r8+grJUpM/LZrqZE+QY3KkYYpIEwjRMUpRQRf/KppAA1UgACB5U3+e+K72TPLzlWkpHKqDWt59dMdjivzvFczl3powZartGif0anaVfcSPGLKrlip56hWfKktXYe65e7Kh76BgqatztR/25yTlRoIWdmj3XXYf8S6h9MZ2vkzWIDV00mekBgVHeY3I+eN7xDKjMUCUM6hcbE9/NnHb1t3xj0JUanZJKummIMxtHZjMxOIe9ECWfEqyp7nPZ8inZFSmG0hSYOvfpY7kttIsDFsWVYLCdB1C6hoYgm5Un4W1LNoGw+Wfy+dUaSrKGUbNcT8r39O0Ytxxymw1sOWVEK6GZ8R3bxB84XyJ7j/ACfE+3JBqG44HNFqqppzAHMTQJDMkHYW17g3vFpE4R/+EuZBfMKZLdLMSZkkkE+e2L32bq84BtVOZgoqqb/zOCBpEWgE37nEPbLi2Xy2XrHJJT5lQik1WmvQDDQCwsWgmAO+L/jryXj7mNmfi8+V1swWNV1jqrM9NibHqIKt4ldjiNWoqaKlI3Iiopgr/uggxPrOPcJpECOyLtO5JN/HbAq6A9QF7GwA1DuMb6pSAj1Mywzblzkc4lSlBEggi3gx574o62a0Eq1hsSQSCPMCL4czFBacVqJAo1J6CZKHtJ/H09cPZQjQKugMUYAiJ1LM3Hof3OFvmGbCWHY7EcPHOLJxc0DKdxrMBjHY7fePlh+jxt45VaJPSKmwvaWxZHg2WqENTbQCDNRDCjeJB6QJtB84qc3wdwerl14G9Ngfupgk/IHGWHwZ14vozUGLyfEbnj2Pxuao5lSOlXaAAGDKBYbgA3Bi2J0mf+IqMKbNTrHS506tPcSB3Ekb9xj5+a3L1cuo1KD7smBv2bb/ADx9T9kuApVya1s2+sO2oJT6TJGm5Vr27CBirk8Q4zYIqWT+o48qcXU3Mb7X5s0ky0O4copLAypCiIkfL84seIFgq66gVlpmQerVPw9J/wBTh32i4VRegtOXpAE8p2WVEH3mdSUKyNO9iwiZwj7RcMp8lalIT0atQb+UbknzOFvx4ge5Vxm2JjecqolQs6ifiIJm5UXvcCZxYpmg9ObFWFwO89iDtvii45QPMexPNoEJ3ErffbtOJ8Bz9MIEYMCdJJibyZHy9MVMmK8YZe5aR/sVPUQzOTXL66TBSlfSKZYEssN7gOwkGSBiGSqtlX0MCaLnVIVujGoq5WlXJpVLLfSfBOxB84Qy7MwGXrOwZX0VFbsCbEXvqF5wxMvNPt/uWFxgNxXR7ifFuDmsqulUMyklQSIPyIE4pq3DWYjQvLqCS9M7R0ix2I3O/fFt/AHXUai7Uizs0AgJG+xGF/8Aa1WmCKtFXUXDC0CfqAdtow3GzDSm/wDvBfDW3H/j/wBSgqZEfGCCD2Jna0WKxPrjuVz7UyAKlTSJ6TttpNjaYxtOF0zndS0ahR40tTq9pjvOpR4374hnxpLLVVQyHSwPwkCSD3J90j54b8x/uEVj8dHP0aop7E0KFdK5qMv6aKtEVR0amkdQ1DU1hYGB3wzlVfTUFTQrqIFNQQoIViTcRp8AFhfA6aKBScOuoCm6KAJDC3iDAMmcNZlUVxpVhL1R1EksdBE+LXsBGOc2OpVZSH2bl7xPON/Eupc6Vd3AvutwPqR++LDI+x2WrZWglVSzhAeYpKNL9RNrG52M7YV4pw3OvmHanTBXW2ksqRv6kHF17M14yVGox2ogydoUHx9cdj5KTGeWEKoQR1vc+c532eoiq9Ok1Qw0LsSSLNaNpnGp9mfYQUIq16nMcDpSBpBItPk+mGODvopaWjmGi7liIJ2N/J3P1xp6pCkDcaxHpcYH52sgmRkK8V4iiJ3itZhTq6TBhgIN+mmxt66sZrjFKjRzlI00/VILVLk30gbGwkm8Yvc2dQ7RrfV4JLKon6E4yQ4rSOcrVahMq/LVUUsTeOwMX74HIxZYvCCCTc1ZrNHwz3B/I+WMjxfiGlBRCyZhVgMY8DvA9fvjSVKcq7uSAASRbYAz3tjGcb4xUopSahSFOpVUkuAGeLBbmY3nCgrEgGMUiBHAai/r5nMvl6e6UiZY/IXKjta/yxZ+z+apZgGjTpCjRXpMsxZy/nVf17k4zXF8vWzHKpJVFStJNQzYnsNX3sMbz2D9n2yY/WKFmaxmw8iD3HnFkjkogMyoYjw+pWyL8s7ahI3Wbkst5jyMOZ/K086jPQPXHWoIv/Ke0ODse+Oe2VZa1VOUdWgFapVSyA20gkbGJ77RjM0hWa9BmFRVkctdNttR1GCO8bnCChD0OpcUI2IZbpo7m82svpJPSBD04MwA29wwP9cKcTWKhsG001i3m5MfjGw4mKNbJjOBFNV6ShS0iSxspgiJY7g9sYniGSzKK9blqNGkEBwwYIfeUhyTG8G++DbAfXuHg8/HVtqv+Zq+FZVQtNdKMKYaOmxK+8T2uzD7HFl7R8OGYytWjF46QLQblTHoyj74r+GMadpUBmcksTsagZYv3Vx9sW2VdjDEgyoYi8fD/UHEI5RxUzsg5gmfG+B1GKypEgiQwBg3kXxKtTHVPveALfjDj8DqJXWmjJNYuVbdYnUAQL6oI2gScbDhnshSGYHMd3UQHViArNLRBWDBW5F+2N0+djxiZn7ZybnzvgWZqU6/6XUG/tARKgWGrY+Y9LYuKPs00k0HKFVLVAxsDbSPSTqEG/ScbvI8qisclUBoqOgLfmyWCgDYW28DFfoNOitHeaEOW96yMw23I1AYzH8g/JzXU0lC/H8bC/4MxCUa1EueWVOqKhEmm0AG8izAEG2NHxHLtTQc1QNdMuhiLbgg27EW3E4Yo/xHJRlZmosmh1Dw+sso1MpENYx6zi49ss9SztOmtDVVbWvuEWVveADECSPNhGIzFcuyKP8AMLxfJfB9e1/iUz5mCG/Tc8kGWCkpZZue/pffFrxLLzTQFJNNGuFEayoPiN2UC3nFQPZiq7EVKdaj0nSH5TFjBhVNNjcgeO2L3hGeRlUFpkB73a+kXEAzIi38pnFRgy9mWM2bDkA4DcLxjKcym4q9ShoMeFEmPTUp/GMb7TV2akT/AO2zIdItYkL9wJ9caz2nrBaNUhix61CjdmIMKLb9f7YrstwtS1aiLt0B0IN2FOx1fD1BonuRjimuUUjgalB7T5o1KFNlJLUzJhTEsIidtV9sZHKU6gZnUPCSCxsAfExv4GPoGW4PTXMjWddPS9QSTBK+mxMMpv3BxY5eoM17ygUF91BbW/cmD7q2H3nD8YCDj6i8j+xFvZJda81gWICxE/EOrfve5/bBPa3PLTWm9MgVjqb3Q0qiz1SJ96BuN8e4vn0y4WjS6WYEjSPcQbsf717ffGe4bkS9TXUZm1sUBY3gPTAnsSQ3a2+DXGt76ijlf+odw1LKtqDu45VQM4AWQOsKO9p1DDWS4PUqUA1J9VV9KqXVdMHS1vWCb+mJ0EOjLLpFqSgg+taifvg+Ty7cqhTLFWVFcGYMKlNrQN57nzhbqB9llgeVmbRMFxGn/DVKdZlzRem4LVXQFPWdKyJAPftgPFxQz2ZFRqdYmooVhScAlgCYNgPd7juPXD+UqywLky41NOx6KhPzHUMTqZthVRBAVAj7fEadRJ+W2CRrOpXexsmZjMZNFXXSFSnT0rJdtZUG9NmIYjqWbQI0Rbu1xWoecAVstSo7NNhqpsR94OH+Dty9KU9LLUpjmq4EMNCEC5A6er/m7YjmGphz/wCWV9L3NVxy16dUsAzAqFWQIxDH7Qk+qz6PmcyFUnsOYT9Cf6DGd/jOTw2hqpmCqLCkGJAibzecc9qs6zEZSjJqViyk9kUO2tifMWw7xnhr1UpU9JNNHBYKYchY0wDAI8idsSBVwABPHLIagWRqbmKJ3gggAfTDOYzaJSSrWIGlFdpO0AE4rn00NVWoYC1eYNfTpsZmY8xiqyOYfNaAVPJp9VxGszaxNkG898Jx4ybuNyP/ABLMZ3MVJNOmqKzEjnMdYVonpVbTEgap+WC8L4ItJ2q1NLVCbGNKr6wTGr6/1wN+JAFRSDVJqBTUFqasdpY+98ln6Y9SoA8tjDO1WkSYBjVJOmZIEDYzth5AGhFgmB9sM6Gy7UcsrVqj2flAty1kai0W9APnjOZDhVfMZkVKh5FGium6+8G94AHtEfLGz4cSf4gED3jbzoet9PG2B+1nFRSRqVOOayx/9MGJcxYek3P0xAq4XMgVKH2U4UtN6pSZ5jCTYqqtZYNhHcYJ/EvVZ9arUUBuUSCsdH9oRJuTCjax9cReoOSyUrUkVizneq4E6Qfivdj6gYZ4q2mTs0yxN51UxI9BbYeMczA6E5R7MsKlflpVIACh3XpFl0oqzYX6iTYHbDHEstTaGaQUBDFHZYRQzfCYuR+MRzVTQyqRqUc4kReF0mP+UnAeNZ0cssZlWrAjudK1Jv8ATACxJP21Ecxw1wjZZak0JUJTcSUimanSwIazaYMyMWf+z6KVA7KTTLOtQM7RpJCgwTAuT63xyrmVFRjcGXO236SRP0xYGohBDiRqZSO3vLP5IxBybEHgOpVV6FSlrptpgKopu1g6wQb+7q0hbdyPlgmWzxNJgAVij1VIHKQnUbknSSPAnB8rl6qstOjXqLSEgyiuBEbFhO5+VsVudyb1cvqrVKjvpMiYAkKI0qApux7YH6g8oW+pU+zmTnM0g5BenTqEnsJm3qLL9hGNTRXVpsfed5IsIQxHncfbFRlyqZuqUSStByL/AN6P8saHliCB/wC262+X+WJJswj1KTM0BzDVPvilU0j+UJRQC380tv62wvVoaAqQSVo1wTF+nlU5+04Y4lWEO1xqpVon1o0WwDPVB1kgkGjm5+QekT++G0ai73CivpaggWTzFP010yfxP2wbhOmll1IIFVkVDpuTZAbjeJn64VyddGq0ZgEMJAPwkTfybrhf2TBYKzMJNMQfB00p2+mF0eIjCRcZzdVq1IjUdU6kcSGRgXdCfIB7X2OF3r0jD5ilVoVtMu9BdaMVvI6SBeZsNsc4brNJxEMtIMCSJJ0VhA+TKPvh6mgZaZbY79x1mop++ofbHGhqBV7i9Glccta9SophDmiUWnt8CwzGdN474FlaQoaBJZkqOajd2Iek4JjezPHphqirFgGBLqy6j4DIhvHYsuABRUr1EU90v3l6dQfaUGAGS7EYFo7iftFTPMSkliHdbTYOIHy90/U4jRrrRC0kXU8bCSBO7N3A2xaVco9XSwKg1FUg3k6ZJO394YBw3hcaWI0ltE/zSzSZ+QEYIPAKzNcNRqxQs0sxqljsSWFEfY9h2xcZGj1UbDQtWowJPYVaZM/bEMhTAakPRj+MvH5BwzVTop1CR8cDb3gGj1MjDXbc5FFQWUpicsN9lbc+5WpDDXu9PfkNH0pUx3xzVDSAQRVYfL9VD+Rg+f8A/TaJVkZZ8TTU7/IH7YTZqodUdSppOwcDsEMj/wC2Y/bBs44/iWEC6rHkAVVHy2OBvUYOCIINO202Rtr+CPvieepMucW8hpNx4NEjt2IP3wSkcoDiwJTUEOoEXU0yASL2p07fY4MjGK7ESraCP/x1O/pqA+uOpl+XVooZiQJ7DUEX/wDU/bHcrDCJjpS3/CJ/6hgsl9ycX8Gaf2i4GOYtVGZGFcyyu2r9TVYXgCTcd8U1f2pr5Z9DNqZlcg+8OkKRM3FjuD9Mex7EqbaK/tjHD6i5sUqmYZ6kCQDAE9yVAjtaZjFx7OcIXMrzKrFl1Rytkt5vLfW3pj2PYMkwB3H6uTnlwbBqZAPpVIG0Rv8AjFetYCmrrIK8m8m/Uy3+k/fHMewo9xw6kKmbZTmQAAUFYki0wZ2n+93xS5ngrkE6+moNRN9fY7/t4x7HsSsEy+oZEJSCwunqAAG3Rtubd/ngue4c1Vm0kAcpbH/cqL48kH6Y9j2FWeUcP6ZLLuazKQApNMk3O9RQp7eVnBjl2KopI1K5kgWOpWB3x7HsQCZ1QVQpJVlks0MexmlB7+Bg2YpEwVgGWIEWugYd/K49j2OkQObqtRougPVAM9pZxOGOTrRdgDGn0gjf7DHsewEmVp4bNedUfpFVIsdixJ/H5xeBSzoQYAdwQO9v8cex7B19oPqZr2lqEIATbnMhjspypkD0kDfFFleKGpWYN7j0KxEbjmUqJIiY3Wfqcex7FlIpu5L2aQCrXQsx5dfSp+cFDM/DpGNBwWuqwLy1MEeB+lSJx3HsA3uMHc7lH19QsBTrKRJg6WKjuf5jiwyuSKU0RiCAqiw8A3++O49hRhRdgC7QIuswd4UAfbC/D8oxrVWsLqNydubfb1x7HsFQk+oxw7U3Kbp/s2t46lFsTZdVUxaK6A33hCbY9j2CCiATKPhdMnNU1Mf2QP3D/wD8DF1kuELUoKrgFWUx5Ww2OPY9g3AgqZPM8EmpS1GZZtpFwQwJ+UYYHBNVLQxB02WJHwsP2OPY9iFUSbMpstw6oeQZQWW3+8lJW+H1nD/E+Bs416wDTVotvqQC/fcTjmPY7iA069Sqz3s3U1lgyTAYSTYq1Uj4T2I+2F19lKwiKiaSwDXMkA0x/L4XHcew5VBEUxIu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5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92D050"/>
                </a:solidFill>
              </a:rPr>
              <a:t>2. Extreme gap between the rich class and the poor class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Problems of Imperialism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8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92D050"/>
                </a:solidFill>
              </a:rPr>
              <a:t>3. Political conflict and chaos</a:t>
            </a:r>
          </a:p>
          <a:p>
            <a:pPr marL="1087438" lvl="2" indent="-742950">
              <a:buFont typeface="+mj-lt"/>
              <a:buAutoNum type="alphaLcParenR"/>
            </a:pPr>
            <a:r>
              <a:rPr lang="en-US" sz="3400" dirty="0" smtClean="0">
                <a:solidFill>
                  <a:srgbClr val="92D050"/>
                </a:solidFill>
              </a:rPr>
              <a:t>Huge gaps between social classes led to tensions and fighting</a:t>
            </a:r>
          </a:p>
          <a:p>
            <a:pPr marL="1087438" lvl="2" indent="-742950">
              <a:buFont typeface="+mj-lt"/>
              <a:buAutoNum type="alphaLcParenR"/>
            </a:pPr>
            <a:r>
              <a:rPr lang="en-US" sz="3400" dirty="0" smtClean="0">
                <a:solidFill>
                  <a:srgbClr val="92D050"/>
                </a:solidFill>
              </a:rPr>
              <a:t>Between 100 B.C. and 0, three civil wars rocked the Roman Republic</a:t>
            </a:r>
          </a:p>
          <a:p>
            <a:pPr marL="1087438" lvl="2" indent="-742950">
              <a:buFont typeface="+mj-lt"/>
              <a:buAutoNum type="alphaLcParenR"/>
            </a:pPr>
            <a:r>
              <a:rPr lang="en-US" sz="3400" dirty="0" smtClean="0">
                <a:solidFill>
                  <a:srgbClr val="92D050"/>
                </a:solidFill>
              </a:rPr>
              <a:t>Military leaders dominated politics</a:t>
            </a:r>
            <a:endParaRPr lang="en-US" sz="3400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Problems of Imperialism</a:t>
            </a:r>
            <a:endParaRPr lang="en-US" dirty="0"/>
          </a:p>
        </p:txBody>
      </p:sp>
      <p:pic>
        <p:nvPicPr>
          <p:cNvPr id="6152" name="Picture 8" descr="http://upload.wikimedia.org/wikipedia/commons/1/14/Marius_Glyptothe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885229"/>
            <a:ext cx="1332738" cy="180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 descr="data:image/jpeg;base64,/9j/4AAQSkZJRgABAQAAAQABAAD/2wCEAAkGBhQSERQUExQWFRUWFxcZFxgYGBgXGBgXGBgWFxQXGhYYHCYeFxwkGhcXHy8gIycpLCwsFx4xNTAqNSYrLCkBCQoKBQUFDQUFDSkYEhgpKSkpKSkpKSkpKSkpKSkpKSkpKSkpKSkpKSkpKSkpKSkpKSkpKSkpKSkpKSkpKSkpKf/AABEIAPIA0AMBIgACEQEDEQH/xAAcAAABBQEBAQAAAAAAAAAAAAAGAgMEBQcAAQj/xABBEAABAwIEAwYEBAUDAwMFAAABAAIRAyEEBRIxBkFREyJhcYGRMqHB8CNCsdEHFFJy4RVi8YKSskNzwhYzNFNj/8QAFAEBAAAAAAAAAAAAAAAAAAAAAP/EABQRAQAAAAAAAAAAAAAAAAAAAAD/2gAMAwEAAhEDEQA/AAx/3/lNuS3vnnP2EgoEykOToakEoGik809CbLUCSvCvYXkIOXpansNhX1HAMaXHawRNg+DGhpdiKzabR028gTufBAJFq9CI6mAw7iaeHpVqrh+cmBH9WkCw80z/APTw2mDO4v8A8oKOF4Wo2wHDdEBmtmqdU97SbxpjpaVcu/h/hqgD6TtI5tfVE+c9Cgy+F0I3zDgYtktpuc0c2PDp69UOVsldqhs+TrOQVBXK3dw5VM6AHcrdbbTv6KLicmr0xL6NRrRuSx0e8Qggrxerig8herxewg5cCuhcg8IXq4lcEFo4JsHdPOpFJNNAzKSE89sJLmoG4SCE+1h5BO1sC5u4t5gnwt1QQi2VZYDLWCHVnQP6R8R/ZRqTnchfyv5Dor3Ish1OFStJkw2mJ1PJOx6XQSMDjyB+FTDKe97mwsDO0nr4peOy99bTVrOs89wbDq5wbyaB13Ra7JA1ja+NLaVJsaKI+J39ILeZQzjM+p4rHQ5vZUGM7rWi+gGRPVziQfZA9hfwaYFNgDXX7277HlYkc+QVdjnmpMlszs0xb0t8yiDMsG1rA/EnR2nebQAl2mDpBAIIaOhNzeFVUMvFc/hUSCdjeZmxAbCCFhMO2RJi4uWk+ZtNvRFeEq0gzQ11NwnqJJNh3XNC6ri24NrW4lgqFwkU7a4gRIM6OnjCj182nURSpUtUwzSaj4tBIcQG+BMIJGLy9haDoqj+qGNO20GL+hVNicO1+Lp4ZjDShup/aODiZaHNB07QwyQLq3ynF1OVYtG2hrNQ5GLANFoTTuHqJxIrCq5r9Xe1sc0EhwjSdidIjTN9kFm7H4Wno7gLXGA3SHOu0QYMeJmeeylYQ0pJpk09z3mzSd4FtwBG5UOtgWVaQdTguovLSYLZcwMJAm4EB4g9Cq3D5iKD3iHOpNGprhdoFS7CWi43g9OiCRxHwvh8Q2RQNKsfzUYNMgCQQBvIvESsxzXJKmHcQ4SOThMH0N2nwK1tmYMc0NknU3bdwI2LXbOB5EcwpuBqNq0+yxTRWc38xHffS3ER8TmndvsgwaF0o74w4BAIrYL8Sk4EuaDqcwjeBvFtt7IFe0gkEQec2QeEriuK5By4LpXQgvQyyQ5ikFvLzTbmIGCz9/deiiTYC+6dqHSCTy/eyey7BO7lRrrl4BaehBMjwQQKLy2q2fvkp1cCA6YIbMQT535JvEUtdRum4aCAfAG7veT6IkZl7KFDW8a6h+Fu8OcJAj/a0g/3GOSAWyzGO1CAJJ59IRxl+PFDS+mw1KzgIe8W1gASG9BO3l0UHI+G+xZ21Vveee4wES6/da0czMSdlevwmlj2i1UN/FqT3aNOJLWdX8pNxM7lBT5+51aqGFxqlru+7cvqmO40dG2Huuyw0cPjHuqQ59Ck+rUaBbtQQ1lOfzESJ5SbbKdwXXb2NXEgDU0kUpuNToAk84FyfEod4soGg1zudYAGfiMPDg49CdMkcgQOSCxZXNas6pXJLhDncyXGXQB0EgAeCJ8XjnYKn2hdSpv0yGxreZEgFo5eOyDsqxraj6Rb3g/stTT/AFMdDmn0AM9CEjizMBDwTNR79VR0zY6QGeTQgXl+ILnPxdbv1XvIaInvEaiY6NBsOoXY3HNE1HPa2dw7vPO8uA/N5nqqnHZqKbW6SCdMDw1Elx87gIbquc4yZugLq2bsN2YqprOmI7ovf05BeUOLK1I6apFSm494j5yEIdi6JGw38Ek1TEINe4MzoOr4mCeyqFwaBJkBpg35+PipRo6jTp8/5eoHbbNBcCepH1WecE8WjCVD2gLqZBs0AmY8dgSAplPjI1HVXiz3t7OmOgdIcSfUknyQF+RR2LC2XHS0hjbmYBJPQ77BWWJqtD2vew6hBAMsk94DvtsDynwCEf8ARXsDGQ+i4ADU2pLah5lrvhJP9JhTauLxGFpdt2or0dWlwcCC10/nadvNBaZhi21R2tBx121ts2q3xdpOmo3/AHjdVmY5NRrU4rtAN4r0x+Iwk/8AqM/OyT5iVBw2Ytq1TUoAsJOpzN2EbuvuAZ52RHW4uoVwBTw9QPJ7MMloZ3iCC4iZ2tZBmGf8O1cI4CoAWuvTqNOplQdWu6+G4VUtjOBpuD6Lw19I70wbtduTTJ+F2/sFm3EfDTsLU3L6Tv8A7b4iR0PRw5hBSr1KLV5CAn0pGj7+ilmkVHq12tqNad3CT4Dqgap5JVxNQU6dmiC5x2vsB1KdFEMPYskw4+pMAC2w6q9zPPGto9jhu6HDS+pzP9Qb0HU8+SrMGW0ah0btaS8nfbZpQSahpYOnLu/Ujv8AQP8Ays9CASPJQss4p0uL36XOIMl20k7mOXOAnH8Ovqs56iSY9vrN/AIaw+X/AImnca9P6oD7A8QdoQ/VNd8jWfhpNFyWt5dGgeZS8Ti3VKVRtJp7Gm2qXmb1DTnvuJ3GqLe8lUXDuHY3E02bOeKZEmxvJudiYCIqlU08qxDi2DUa4AjmHvLm25STHk1BWcE4hzA2m9muk/W9kG8s0l7ekOJaJPiqviWrUrPIrOaX6y0Bu1zLn38YHSyYoZvpw9BwN2dsxw/u7N3sdJT/ABBVZTx9MtJNLTT0z/QHyLx0tJQRsvyeoyqRTcQWkE+ERv6pviXFtjQ06jNzzPiTyk8lcZjnDWsqmmC15e4PBvtEaegshbCYIvMuDnTJQQ6OFc7ZW+EoPZAq0y5hMTyv0cifIeFwCHw5u3pteOd0fZTlDSHNq0wWPb+IB8N/zhv5T1jbdAAM4NktNPvMqatBO8tu6k8dYNj5KizfhJzLtBiNQ/tNwPS62TCYENoMbTBJp1YBHxFsloJ6w1wk+Cq89IGloptLmSC4H+kho26wT4WQYfVwTm7gjovcHW0PDrW6z9FoWb5O10nQ4km5N9/JDR4Nq1HQ1oB6G0+/p7oLTD/xMDaPZuw7Xkf7yGu6SNx4QqejxRVrVdLzFOqWtcB/TIi/OOu6bqcHYhpILDb12XV+HXU6ZedxBBHIgaiD5hBp/CxoNfWwuEY0s7wL3XfUDdMiec6nCNrL2hlDaNak6ZbVpmkYGzg6KbvMGB6oR/hhjdFVzyfiDgRzs0OsjTBu7WvhKYBPZ0nYir8ixp/649igif6UXVX/AIjWaahgHfTJE23JIn1U7GZaWsIxLBUoEGS2CbwAbbkbpnPKk1rAy4kmLHQ12k+7jurbLaPY1ND3fhV2kiZAZEBtzz3n+5BknF/CBwjg+m7tMPUns3jlz0u6FDhC2/iagIqUnw6i8d9tg5szpqt5HSQDZY3mGBdSeWu8Y5SJgH5FATOMNc7eBPifBDmIxmt2sz/joPdEmbV+zoudzIhvmfuUEAGJvCC5p4nV4fQDkrTDUZ7Nn5nnUR4Db529EMUa/wDn6Kyyl1SrVhvOw8ALfIINCw+La1lQgyXfhs/taO8fYOPqEH5dgi7S/l2tvZ5+in4E6TUJM9ixwaeRJOn5pGWYoNwQNpFePTS4IJP8SsLSpHCmnap2QLnCwIAbp252PukZzn7nZfTpNg69BMcg0H23d7Kr4lxDsQ8GSQxgHrN4HSICssm4f0YXU8y6oRLTILWD4RJN5JJ9EASGu2EwYt+hV0zIq9akHvmGthk/0ybfsioZQ0uAp0yYA8JIj381cYHDVGtGpsX0wSDtO0IBDJ+DcSK34ohhHeJvYtkefL3WhYLJWMYG920Ta4t3k9SLi28wBcz6RA32Cco5c4zDxc2mfSboJ2Ay1g5EnbUdjvt6yPRWjcvBbpJJ3FjyEbHmqmnk9doBa4WHXVPoeRTTMwrUnQ9mwtAQT3cNgExUPvy/des4da0gE6uXnHP5XUahnFR2ruaREifuUujjKlQkXJmbWgeZQS6mTsFhABHnclVGNwdNjyQOUTvtt4Df5KxqUKhcJLW+EkztJUfEUHhoJc10dR138/8ABQVlau5zIbZ0tMxOzgTbppJ+Spn5YK4e2p3SWmYPxTdrvCPqrsViJOgDxB2sRsfBJwjQXAGQNyPYbIMkxVGpgqpZcXdp8Q5pb9UecJ5nqeXRpc+poM2OlgpCmPI6nGOpnkrrMMHRqgdpTDiJIcW3AMRHod0P5vhewr06jYvBnlqA0kid7Oaf+koCE4Xtu2quGnv6GxyFNjnO36uef+0dEQYnBam4MHcHQes9mSfmz5obweKDsFQZIL3Nc53IzUdBt4AorxeK74H9FelH/W0g/qgp87yVtYtZrgtLiPNpLYI/oJj1WY8eHVUpmQSAW2EWbE28y4rYMRRb33nZweOv/qTI+fss9/iHlQdSp1Wi7A5h8QDY+cQfVAM8VT2LbWDr+BiB9UKNfYhaJVwwc0tIBBtBQXxBlooVA1vwuEgHlciPkgbwNNpcA4bBWNDHCm86bfELf2x+sqgFYhLbWsgvKGZ6WVRN3ug+QvHuqx2LMaRJ7xMe6ihx+qkYQaXBwNwfogJcprgMbtJNz1nx8ld4rMCY2HST0Eb/AKIVw7yIHK1lcsrNMeH3AQWWX4yrUbIa4HaOsExc8rH5KdghW1kSIvznzsoeGrPIHdn5Xv13U/D5fWMHW0DeQDaQJ89vmguRgnm3aNBi48fGPAqZhctLo0Vg51iRAm0bXuqilgnXisAGb2PPr4f5Vpl+WOB1NrN1DaWx5lA7Qx9XW+m1wc5u4aSCDc/CRaw95UvB8Q96KsC3OxEefVWGGfUpEmowEkjvNE6vEncc/dT9DKkFzWnzAO0IINPG06hJYLxB29QotRlV7iWd2bG3MTKta7GU2Eta0c9voqetmNZzj2TBvubCJMlA3/pNeNWq87m0N/5UfGZY4fnv0meUG3z9Va/6bWcO9UAnpJ/VMvwNzNQ8pgCZNpugr3ZS65kd70kCQJUUYctabB3kfGxV12FrP1G4HTebhVeaMI2gDn1mbi1kHmJcHAAjaRb0M26k7eChY7LqdakW1Wz4gwRGxHTdONmCbCeXslVKpAAEE9eekb2QBrXOw1elSnUxz6ZYf9oc2W+4RK7O9dZ3egGvQLuoguI+bR7qqz/DCpTa4fFSdqHWTuPYBBdPOS3EOk2Lwb+Dg4fUINIGcz/LtkxpqO9XueRPkCq3ibOKdSiWt5P+jWu/T5oTxGdGlVYPygNc3y0lVjc1c5unq4v95QHTKU+qoeNcr10RVAvTN/7Dv8/1RT2dvvwXjsIHtcx3wuBafIoMfaErQVIzLLnUKr6bt2n3HI+ULxr52sbfpBQeU2hSadLZR30oKls7sIFvqgRCtMLUAYHHl+sj6KjrnvJ3D5oWtiA4HkeXl4oCbAcQEEHu+APnsERYPiylBFXukjYcvLkZ+izjDugR+W8dfBOVarItIQHuK4notc8MIIe2CHSP+Cp+U5/QcRLi0cnnxix6QTusmq1/VOUMfGxInccig+lssrgiA8Pba89VKqNBNjB+S+ecr4pq0nA6p259NpWkcOcUF4lzu8bx9I5IDvFtOhx5bjx6KobXMWIH0ud5Vi/MWmmZM2QTxRnbWN0i0mR4xBP6wgMK9ZhbD3aTzM7W3Ecx18VU5hWaA38QSTcmACBssozXiqo6fxDexjmFRVM4JPeJPqg3apmjKbGvc4NaZgyL8/UlVOPz2g5roqA8/ex/RZLSzU1AGuJ0t+EcgralimkEWuEB5hMe17TDplpgL01b78jI8Tt+qzttdzHS20f5j6q7yvP9dnC4t+x+V0FljHGHONmgSB52Wc4zDk1T0JkHzIWiYynqZa5Me1/pKoMVg+6AAIDhPKztj7hAN5xidfZiILWaT5BLw+H0tv8AEbn9k7i8J+MRybv9AlvCDSjsB6eX3b2XrWJTWgkJ5jUGZceYjVjNIEaGNbPW2o/+XyVVg8Nq2/2j5SVe/wAScEWYllSO69jRPVzCWu9Yj0VLlWPDIkSJb6EW+YKBwgFx8LJypRkKIa8vcepJ9yp9G/37oK+tSkeKiTCK6GVS2/5tpTeI4Rce8NvmgGDWKs8pykVT36mkE2++Sbx2UmnvZJZgHwHOBLOThcfLY+aArzPgbDCkDSxLTUv3dTTtz3sgjEYdzDB5K+weWsqCGtM8oB+im4vguvTbrLSG9HgiZ5AlAI9oUS8I5mRUAsk1OGrtcB3XsDgLS03kHoQRsoeV0dFceaDWP5txAdcjrtzP7IE4xzKSBF/3Wgtw+nCbQYved42++aG+HeEhia1R1S4bZo8f+EGZljjyKewuWuqOjbxPJaJxBwYabHOp/G52lrRvpjeOV+aFmZI4TqJEchI+fNBIy3gltV0NrRaZ0mPuVEz/AIdr4MglwqU5s9txPQjkVYU8qYGS2o8OvHeI6RspGGyrFugCajHd3vG7vAA/F58uqAWpZkTY3VhgKbwdQ5/ZWl4P+E1AsY4tcDAJEweUiB4yrLE8EU6bYptDRB5XQCeCu2++mfW4UHswatz3WgPI66CYHuVfY7AaGgAc/wBIn90PCnL6kf0uj5n6IKSvd5dM6wCfON0w9ifw7pbq5m5/QfokOb9UGkNZFk9QFrpRZcWXgagiZ1lTMVRdSeN7tPNruRCyLN8oqYWqadTfcEbOHIj9ltun7CEf4mZKX0G1m70iQ7+x0X9DHugzdhuiDBEGLobBVngMXEIDvKMOHAD7nw+SKsBlIG/eHLw80EZDmYBEmOfqjjKs71dALfsCEFTxRwk5/wAAbe0Exb0580G0MkxlB/cZUEz8Fw4elitnNJtUSD/zG/qE3RY5hhkFvj5WQCWQ18wc0NFJ4PXS2n7uhFGNyJow7zXILi08yb8u8fFW1PMSbkDYW532UHHv7bcd0fqEGcZjSFFhgfFMAWDQegPv6oLwZmsPNFPGOYA1C2DYeltghjKBqq/pt9+iDbsnaHYOHg2G/WR/gqBwdi2d9rTs4iQN+n6KZhX6MC0uP5AP1Nz12Q1wqdFR4bAvJi1p/wAINExWUsqgtqAEEWIsW+RQBnvBeMou1UHdswTEEB4vN2mx8wtDw+KEeV/dTGVARPJBjOHwmOqGBh3B3Xsmz/3FGXDHDFZr+1xTpdEAEyR7CAjCpV5bfumy7u3Pigcw7wRI25eijZriNLT9+iQ7FBotH3dU+Y5mSTzFv3B/RBQZ9VBm0b/RDFOGtrOJHcpvM+fdH/kpub4/foSfQz+iGcXjw+m5l5e5sx/Q2/zc7ZA1RpQxv9oXOYpGj/Pn1+Sbc1Bpjd/udl69q6QPVeOKBymLfuqziuk92BxDWCXdmbcyJGqOtpVhy+/sp2k+885lB8/AJ2g+CrTi7JjhsXVbHcc4vpnqxxJHtMeipkFxh8URHRE2X5hAaQfMdUE06qtMJiIAug0/Ks4JaATEbfRWpzgkwNhH3Hus0wubFo+7WVzleYybnz8eqAyx2LJJ0m9/kYhTsHW7hLv6Tb5GENMxuvmLfuOfqm8wz4U6LgTvItyuY+UW8UANxVi2urP09YTfDGCLqrfvf7lU2MB1aidzKOOA8O0vDnbSLDc7SgPf5SaZpyQ3Tt5Cxjyj3QY6s7DVdY25+IvF/VajjajGNJ0tIESJ5G1/YLL+JmDviRBdYbwCNvCEBpk2ca2i8/NXv+piIn3+SyPK+IBSYGl0HSCCAImwcD9CivC5vrAvPj125ckBXUzCNzy+nJIGYgix99xKHK1Yu1AG8CN+UleDF91zTuDYdPFBZY3Fgc/b2VJmOYw3eYEKPjMWIsb/AC8fVUOZY0aSPE/ogp83x07HdRsrwxcdZ+EfCepAsfRQ3uL3W57IjZTDWBo5AD1+wUDTh1+9v8+yZc1SNBSTTQaEfvolaF4PolBAssslNC8JgL1hQBn8WMBNGjWA+BxYfJwkfNvzWYELceMsF22ArtFyG6wPFhDv0BWHIOBT9Ktso8L0ILdmItb7hWmX4wA72+/8Icp1VNwleCgMMPmcAzEfM80L59mpe4gHugz68k9iMfaB1UHFUe5HMG/ibIK99cu3V3w9xAaJt19wh4hesdCDQavGD/zPMEzHLluFW57xBrbG287eEbIY/nD9+i9ZSfUMCboLzhrA/wA3iKdCSGknU7fS2DJ94CnU8VVw1V2HrWNN0HxHIjwIRZ/DbhwUIfVsXE8tvVWP8ROExiKfbUQO1YLR+ZoBOnxQULM4c6I8vff6J3E5tDbC+xlB+U5lBgnrvv6qfiMUD4z8rW+aD3EZgTIk8yPXkq/F1TBU2jQ1T4WmFAxgDbffNAnJ6Oqs3wk+0ojfSgfdt1WcM0ZL3dAB73P6BXVUIInVc5n37p5zF5o3+7oDpzEnTCedb2SC2UCCfqlMBXoalxZAoU5EbjY+MggrCeJMqOGxVajya86fFjrsPsfkt5ptQD/FrJAW08S0XH4bz1B+D2Mj1QZouhdK4FAumpVKiTso9NXmTsBO45W/VBCpsIdLh5fuvMVWlXfE+HFNzI+FwHz3QpWqQ4iZE7oOfuu7AleBwUvDVG8ygj0cPJR3whhqYI1Cbf8ACqW5RT7PXraIE77+CnYbMaDafx3PLnCA6dnVKntzBI8PdTcDxBTeANQNrj9beSyjHZsx1tZiPPy9CoTHVqbmv0va1x7pcCAR4IL3jnJBSxHa0x+HVvbYO6eouqukC6N4R/haX8xhG6x8J5i0AHZC72QSItMA9UD1EaackbCfU7odx9Wfmr/Hva2mADyv9ELtaajw0C5MfT78kBXw9Q00AT+Yk+mw/RT6hEclzWhoDRsAAPTdNuKDzTz9l4QktF0pzkB8T4LxzYTnZJvQg54XffqvR5JbWoFUwh/+I1HVlta0wWH2eJ/VETWqr4yoa8Bih/8AzJ/7YP0QYGuC8XsoFsdCtMvrw5VKk4W5iYQG9ENxLQ2psOfMBReIMqptpta0CGl0KTwpgHuBkgtFvHb5pebcP4hziAJB97yRA3Np2QBP8oAdpUhuGp8wV7iMHUpu2Ph9Ulut1tB9kE3B4fD/AJ3PjormniMCNqU+l7BDRw9TfQ72KlYTBVHnS1jy7oGkoCbD1sO6ozRQaDIvz6bLTG4Ok+mA5oJ3IImCBy9EGcMcCVu6+q0svIB3jx6LQRTDGhsRI/58kAJxNnRaDTAiBbla4KB/5+/r7Iq4/ZEx5i/ms4c8t5oLDNcdJgKfwfhpe6qfyiG/9Uyfl+qHaYL3AdUZcNUYbUA2BaPkf3QWlQlNOSn7brwi6BA5hePS9N1z2WQaKdvJNNCcO/gkoGnMgL1hKVUK8BQKbUuur0hUpvpu+F7XMPk4RK8Dk62UHztmmXPw9apRqCHU3Fp9NiPAi48CFFW08a8BjHRUpODK7Wxf4XtHwhx5EbA+nRZRm/DmIwpivScydju0+ThYoK8L0GEmUsOQEnDHEBou3R/k/EAdJmbDkD5G+0LHQ+FaZXnTmWkwg0PMaDX1y252J6+F/JHHD+WUGMBZTaPGATbeSssy3PWTq1XIHyCIKHGjabWw7Vzjb7CDR24mkbODADtbn6hVWaUaLXFzNLHcnMsRv06oVq8aSS6WwQNjMgQCI3DpJuqF/FznFxdYk2jp9TCDV8tzftaYMgW38uar86z0MZv6+lln1PjAtG8T52t+6p+IeMu0Ghnqfc/qSga4r4gNR1tjshNxkpb3kmSizhHh5jmCtUAdMhreX9xQVmW5eQNiXe/p80RZNhXU2O1iC50+kRdXApAWAA8gmXulBGeuDY806eRhImyBIH34Jbm2my4ri77KDRDRAt4JOhSKjEwG7oG6gskt2S37QkNCDwNTzAvIv6JYpoPaI6oR/i4B/p7Y/wD2s+qMNMIM/iz/APgD/wB1n/yQY1pXL0LwhAsBdCSCla0CmPINk+7FFRtS7tED4xJSv5x3JRta7UgkOxLjzTbR9+yTTaSpLKCDxrJ9Fo/CjAMHTH93/kUB0qKP+G2xhqYHj/5FBLeE09k+SlPpph7UEfTdIcwKQ5v39U09qBGj3XaQlNF1yDRn7pmrz81y5A29euC5cgXTFlExNUgmCduq5cggVcW8Ad93uUA/xFxb3MYHPcRq2JJHPkVy5ABOXi5cg8auXLkHBcuXIOITrFy5BIYpNHl6rlyB7qirI6h7Jok/crlyC6oOunXfX91y5A0d0gc/IrlyBmp9f2Sn/v8AquX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2" descr="data:image/jpeg;base64,/9j/4AAQSkZJRgABAQAAAQABAAD/2wCEAAkGBhQSERQUExQWFRUWFxcZFxgYGBgXGBgXGBgWFxQXGhYYHCYeFxwkGhcXHy8gIycpLCwsFx4xNTAqNSYrLCkBCQoKBQUFDQUFDSkYEhgpKSkpKSkpKSkpKSkpKSkpKSkpKSkpKSkpKSkpKSkpKSkpKSkpKSkpKSkpKSkpKSkpKf/AABEIAPIA0AMBIgACEQEDEQH/xAAcAAABBQEBAQAAAAAAAAAAAAAGAgMEBQcAAQj/xABBEAABAwIEAwYEBAUDAwMFAAABAAIRAyEEBRIxBkFREyJhcYGRMqHB8CNCsdEHFFJy4RVi8YKSskNzwhYzNFNj/8QAFAEBAAAAAAAAAAAAAAAAAAAAAP/EABQRAQAAAAAAAAAAAAAAAAAAAAD/2gAMAwEAAhEDEQA/AAx/3/lNuS3vnnP2EgoEykOToakEoGik809CbLUCSvCvYXkIOXpansNhX1HAMaXHawRNg+DGhpdiKzabR028gTufBAJFq9CI6mAw7iaeHpVqrh+cmBH9WkCw80z/APTw2mDO4v8A8oKOF4Wo2wHDdEBmtmqdU97SbxpjpaVcu/h/hqgD6TtI5tfVE+c9Cgy+F0I3zDgYtktpuc0c2PDp69UOVsldqhs+TrOQVBXK3dw5VM6AHcrdbbTv6KLicmr0xL6NRrRuSx0e8Qggrxerig8herxewg5cCuhcg8IXq4lcEFo4JsHdPOpFJNNAzKSE89sJLmoG4SCE+1h5BO1sC5u4t5gnwt1QQi2VZYDLWCHVnQP6R8R/ZRqTnchfyv5Dor3Ish1OFStJkw2mJ1PJOx6XQSMDjyB+FTDKe97mwsDO0nr4peOy99bTVrOs89wbDq5wbyaB13Ra7JA1ja+NLaVJsaKI+J39ILeZQzjM+p4rHQ5vZUGM7rWi+gGRPVziQfZA9hfwaYFNgDXX7277HlYkc+QVdjnmpMlszs0xb0t8yiDMsG1rA/EnR2nebQAl2mDpBAIIaOhNzeFVUMvFc/hUSCdjeZmxAbCCFhMO2RJi4uWk+ZtNvRFeEq0gzQ11NwnqJJNh3XNC6ri24NrW4lgqFwkU7a4gRIM6OnjCj182nURSpUtUwzSaj4tBIcQG+BMIJGLy9haDoqj+qGNO20GL+hVNicO1+Lp4ZjDShup/aODiZaHNB07QwyQLq3ynF1OVYtG2hrNQ5GLANFoTTuHqJxIrCq5r9Xe1sc0EhwjSdidIjTN9kFm7H4Wno7gLXGA3SHOu0QYMeJmeeylYQ0pJpk09z3mzSd4FtwBG5UOtgWVaQdTguovLSYLZcwMJAm4EB4g9Cq3D5iKD3iHOpNGprhdoFS7CWi43g9OiCRxHwvh8Q2RQNKsfzUYNMgCQQBvIvESsxzXJKmHcQ4SOThMH0N2nwK1tmYMc0NknU3bdwI2LXbOB5EcwpuBqNq0+yxTRWc38xHffS3ER8TmndvsgwaF0o74w4BAIrYL8Sk4EuaDqcwjeBvFtt7IFe0gkEQec2QeEriuK5By4LpXQgvQyyQ5ikFvLzTbmIGCz9/deiiTYC+6dqHSCTy/eyey7BO7lRrrl4BaehBMjwQQKLy2q2fvkp1cCA6YIbMQT535JvEUtdRum4aCAfAG7veT6IkZl7KFDW8a6h+Fu8OcJAj/a0g/3GOSAWyzGO1CAJJ59IRxl+PFDS+mw1KzgIe8W1gASG9BO3l0UHI+G+xZ21Vveee4wES6/da0czMSdlevwmlj2i1UN/FqT3aNOJLWdX8pNxM7lBT5+51aqGFxqlru+7cvqmO40dG2Huuyw0cPjHuqQ59Ck+rUaBbtQQ1lOfzESJ5SbbKdwXXb2NXEgDU0kUpuNToAk84FyfEod4soGg1zudYAGfiMPDg49CdMkcgQOSCxZXNas6pXJLhDncyXGXQB0EgAeCJ8XjnYKn2hdSpv0yGxreZEgFo5eOyDsqxraj6Rb3g/stTT/AFMdDmn0AM9CEjizMBDwTNR79VR0zY6QGeTQgXl+ILnPxdbv1XvIaInvEaiY6NBsOoXY3HNE1HPa2dw7vPO8uA/N5nqqnHZqKbW6SCdMDw1Elx87gIbquc4yZugLq2bsN2YqprOmI7ovf05BeUOLK1I6apFSm494j5yEIdi6JGw38Ek1TEINe4MzoOr4mCeyqFwaBJkBpg35+PipRo6jTp8/5eoHbbNBcCepH1WecE8WjCVD2gLqZBs0AmY8dgSAplPjI1HVXiz3t7OmOgdIcSfUknyQF+RR2LC2XHS0hjbmYBJPQ77BWWJqtD2vew6hBAMsk94DvtsDynwCEf8ARXsDGQ+i4ADU2pLah5lrvhJP9JhTauLxGFpdt2or0dWlwcCC10/nadvNBaZhi21R2tBx121ts2q3xdpOmo3/AHjdVmY5NRrU4rtAN4r0x+Iwk/8AqM/OyT5iVBw2Ytq1TUoAsJOpzN2EbuvuAZ52RHW4uoVwBTw9QPJ7MMloZ3iCC4iZ2tZBmGf8O1cI4CoAWuvTqNOplQdWu6+G4VUtjOBpuD6Lw19I70wbtduTTJ+F2/sFm3EfDTsLU3L6Tv8A7b4iR0PRw5hBSr1KLV5CAn0pGj7+ilmkVHq12tqNad3CT4Dqgap5JVxNQU6dmiC5x2vsB1KdFEMPYskw4+pMAC2w6q9zPPGto9jhu6HDS+pzP9Qb0HU8+SrMGW0ah0btaS8nfbZpQSahpYOnLu/Ujv8AQP8Ays9CASPJQss4p0uL36XOIMl20k7mOXOAnH8Ovqs56iSY9vrN/AIaw+X/AImnca9P6oD7A8QdoQ/VNd8jWfhpNFyWt5dGgeZS8Ti3VKVRtJp7Gm2qXmb1DTnvuJ3GqLe8lUXDuHY3E02bOeKZEmxvJudiYCIqlU08qxDi2DUa4AjmHvLm25STHk1BWcE4hzA2m9muk/W9kG8s0l7ekOJaJPiqviWrUrPIrOaX6y0Bu1zLn38YHSyYoZvpw9BwN2dsxw/u7N3sdJT/ABBVZTx9MtJNLTT0z/QHyLx0tJQRsvyeoyqRTcQWkE+ERv6pviXFtjQ06jNzzPiTyk8lcZjnDWsqmmC15e4PBvtEaegshbCYIvMuDnTJQQ6OFc7ZW+EoPZAq0y5hMTyv0cifIeFwCHw5u3pteOd0fZTlDSHNq0wWPb+IB8N/zhv5T1jbdAAM4NktNPvMqatBO8tu6k8dYNj5KizfhJzLtBiNQ/tNwPS62TCYENoMbTBJp1YBHxFsloJ6w1wk+Cq89IGloptLmSC4H+kho26wT4WQYfVwTm7gjovcHW0PDrW6z9FoWb5O10nQ4km5N9/JDR4Nq1HQ1oB6G0+/p7oLTD/xMDaPZuw7Xkf7yGu6SNx4QqejxRVrVdLzFOqWtcB/TIi/OOu6bqcHYhpILDb12XV+HXU6ZedxBBHIgaiD5hBp/CxoNfWwuEY0s7wL3XfUDdMiec6nCNrL2hlDaNak6ZbVpmkYGzg6KbvMGB6oR/hhjdFVzyfiDgRzs0OsjTBu7WvhKYBPZ0nYir8ixp/649igif6UXVX/AIjWaahgHfTJE23JIn1U7GZaWsIxLBUoEGS2CbwAbbkbpnPKk1rAy4kmLHQ12k+7jurbLaPY1ND3fhV2kiZAZEBtzz3n+5BknF/CBwjg+m7tMPUns3jlz0u6FDhC2/iagIqUnw6i8d9tg5szpqt5HSQDZY3mGBdSeWu8Y5SJgH5FATOMNc7eBPifBDmIxmt2sz/joPdEmbV+zoudzIhvmfuUEAGJvCC5p4nV4fQDkrTDUZ7Nn5nnUR4Db529EMUa/wDn6Kyyl1SrVhvOw8ALfIINCw+La1lQgyXfhs/taO8fYOPqEH5dgi7S/l2tvZ5+in4E6TUJM9ixwaeRJOn5pGWYoNwQNpFePTS4IJP8SsLSpHCmnap2QLnCwIAbp252PukZzn7nZfTpNg69BMcg0H23d7Kr4lxDsQ8GSQxgHrN4HSICssm4f0YXU8y6oRLTILWD4RJN5JJ9EASGu2EwYt+hV0zIq9akHvmGthk/0ybfsioZQ0uAp0yYA8JIj381cYHDVGtGpsX0wSDtO0IBDJ+DcSK34ohhHeJvYtkefL3WhYLJWMYG920Ta4t3k9SLi28wBcz6RA32Cco5c4zDxc2mfSboJ2Ay1g5EnbUdjvt6yPRWjcvBbpJJ3FjyEbHmqmnk9doBa4WHXVPoeRTTMwrUnQ9mwtAQT3cNgExUPvy/des4da0gE6uXnHP5XUahnFR2ruaREifuUujjKlQkXJmbWgeZQS6mTsFhABHnclVGNwdNjyQOUTvtt4Df5KxqUKhcJLW+EkztJUfEUHhoJc10dR138/8ABQVlau5zIbZ0tMxOzgTbppJ+Spn5YK4e2p3SWmYPxTdrvCPqrsViJOgDxB2sRsfBJwjQXAGQNyPYbIMkxVGpgqpZcXdp8Q5pb9UecJ5nqeXRpc+poM2OlgpCmPI6nGOpnkrrMMHRqgdpTDiJIcW3AMRHod0P5vhewr06jYvBnlqA0kid7Oaf+koCE4Xtu2quGnv6GxyFNjnO36uef+0dEQYnBam4MHcHQes9mSfmz5obweKDsFQZIL3Nc53IzUdBt4AorxeK74H9FelH/W0g/qgp87yVtYtZrgtLiPNpLYI/oJj1WY8eHVUpmQSAW2EWbE28y4rYMRRb33nZweOv/qTI+fss9/iHlQdSp1Wi7A5h8QDY+cQfVAM8VT2LbWDr+BiB9UKNfYhaJVwwc0tIBBtBQXxBlooVA1vwuEgHlciPkgbwNNpcA4bBWNDHCm86bfELf2x+sqgFYhLbWsgvKGZ6WVRN3ug+QvHuqx2LMaRJ7xMe6ihx+qkYQaXBwNwfogJcprgMbtJNz1nx8ld4rMCY2HST0Eb/AKIVw7yIHK1lcsrNMeH3AQWWX4yrUbIa4HaOsExc8rH5KdghW1kSIvznzsoeGrPIHdn5Xv13U/D5fWMHW0DeQDaQJ89vmguRgnm3aNBi48fGPAqZhctLo0Vg51iRAm0bXuqilgnXisAGb2PPr4f5Vpl+WOB1NrN1DaWx5lA7Qx9XW+m1wc5u4aSCDc/CRaw95UvB8Q96KsC3OxEefVWGGfUpEmowEkjvNE6vEncc/dT9DKkFzWnzAO0IINPG06hJYLxB29QotRlV7iWd2bG3MTKta7GU2Eta0c9voqetmNZzj2TBvubCJMlA3/pNeNWq87m0N/5UfGZY4fnv0meUG3z9Va/6bWcO9UAnpJ/VMvwNzNQ8pgCZNpugr3ZS65kd70kCQJUUYctabB3kfGxV12FrP1G4HTebhVeaMI2gDn1mbi1kHmJcHAAjaRb0M26k7eChY7LqdakW1Wz4gwRGxHTdONmCbCeXslVKpAAEE9eekb2QBrXOw1elSnUxz6ZYf9oc2W+4RK7O9dZ3egGvQLuoguI+bR7qqz/DCpTa4fFSdqHWTuPYBBdPOS3EOk2Lwb+Dg4fUINIGcz/LtkxpqO9XueRPkCq3ibOKdSiWt5P+jWu/T5oTxGdGlVYPygNc3y0lVjc1c5unq4v95QHTKU+qoeNcr10RVAvTN/7Dv8/1RT2dvvwXjsIHtcx3wuBafIoMfaErQVIzLLnUKr6bt2n3HI+ULxr52sbfpBQeU2hSadLZR30oKls7sIFvqgRCtMLUAYHHl+sj6KjrnvJ3D5oWtiA4HkeXl4oCbAcQEEHu+APnsERYPiylBFXukjYcvLkZ+izjDugR+W8dfBOVarItIQHuK4notc8MIIe2CHSP+Cp+U5/QcRLi0cnnxix6QTusmq1/VOUMfGxInccig+lssrgiA8Pba89VKqNBNjB+S+ecr4pq0nA6p259NpWkcOcUF4lzu8bx9I5IDvFtOhx5bjx6KobXMWIH0ud5Vi/MWmmZM2QTxRnbWN0i0mR4xBP6wgMK9ZhbD3aTzM7W3Ecx18VU5hWaA38QSTcmACBssozXiqo6fxDexjmFRVM4JPeJPqg3apmjKbGvc4NaZgyL8/UlVOPz2g5roqA8/ex/RZLSzU1AGuJ0t+EcgralimkEWuEB5hMe17TDplpgL01b78jI8Tt+qzttdzHS20f5j6q7yvP9dnC4t+x+V0FljHGHONmgSB52Wc4zDk1T0JkHzIWiYynqZa5Me1/pKoMVg+6AAIDhPKztj7hAN5xidfZiILWaT5BLw+H0tv8AEbn9k7i8J+MRybv9AlvCDSjsB6eX3b2XrWJTWgkJ5jUGZceYjVjNIEaGNbPW2o/+XyVVg8Nq2/2j5SVe/wAScEWYllSO69jRPVzCWu9Yj0VLlWPDIkSJb6EW+YKBwgFx8LJypRkKIa8vcepJ9yp9G/37oK+tSkeKiTCK6GVS2/5tpTeI4Rce8NvmgGDWKs8pykVT36mkE2++Sbx2UmnvZJZgHwHOBLOThcfLY+aArzPgbDCkDSxLTUv3dTTtz3sgjEYdzDB5K+weWsqCGtM8oB+im4vguvTbrLSG9HgiZ5AlAI9oUS8I5mRUAsk1OGrtcB3XsDgLS03kHoQRsoeV0dFceaDWP5txAdcjrtzP7IE4xzKSBF/3Wgtw+nCbQYved42++aG+HeEhia1R1S4bZo8f+EGZljjyKewuWuqOjbxPJaJxBwYabHOp/G52lrRvpjeOV+aFmZI4TqJEchI+fNBIy3gltV0NrRaZ0mPuVEz/AIdr4MglwqU5s9txPQjkVYU8qYGS2o8OvHeI6RspGGyrFugCajHd3vG7vAA/F58uqAWpZkTY3VhgKbwdQ5/ZWl4P+E1AsY4tcDAJEweUiB4yrLE8EU6bYptDRB5XQCeCu2++mfW4UHswatz3WgPI66CYHuVfY7AaGgAc/wBIn90PCnL6kf0uj5n6IKSvd5dM6wCfON0w9ifw7pbq5m5/QfokOb9UGkNZFk9QFrpRZcWXgagiZ1lTMVRdSeN7tPNruRCyLN8oqYWqadTfcEbOHIj9ltun7CEf4mZKX0G1m70iQ7+x0X9DHugzdhuiDBEGLobBVngMXEIDvKMOHAD7nw+SKsBlIG/eHLw80EZDmYBEmOfqjjKs71dALfsCEFTxRwk5/wAAbe0Exb0580G0MkxlB/cZUEz8Fw4elitnNJtUSD/zG/qE3RY5hhkFvj5WQCWQ18wc0NFJ4PXS2n7uhFGNyJow7zXILi08yb8u8fFW1PMSbkDYW532UHHv7bcd0fqEGcZjSFFhgfFMAWDQegPv6oLwZmsPNFPGOYA1C2DYeltghjKBqq/pt9+iDbsnaHYOHg2G/WR/gqBwdi2d9rTs4iQN+n6KZhX6MC0uP5AP1Nz12Q1wqdFR4bAvJi1p/wAINExWUsqgtqAEEWIsW+RQBnvBeMou1UHdswTEEB4vN2mx8wtDw+KEeV/dTGVARPJBjOHwmOqGBh3B3Xsmz/3FGXDHDFZr+1xTpdEAEyR7CAjCpV5bfumy7u3Pigcw7wRI25eijZriNLT9+iQ7FBotH3dU+Y5mSTzFv3B/RBQZ9VBm0b/RDFOGtrOJHcpvM+fdH/kpub4/foSfQz+iGcXjw+m5l5e5sx/Q2/zc7ZA1RpQxv9oXOYpGj/Pn1+Sbc1Bpjd/udl69q6QPVeOKBymLfuqziuk92BxDWCXdmbcyJGqOtpVhy+/sp2k+885lB8/AJ2g+CrTi7JjhsXVbHcc4vpnqxxJHtMeipkFxh8URHRE2X5hAaQfMdUE06qtMJiIAug0/Ks4JaATEbfRWpzgkwNhH3Hus0wubFo+7WVzleYybnz8eqAyx2LJJ0m9/kYhTsHW7hLv6Tb5GENMxuvmLfuOfqm8wz4U6LgTvItyuY+UW8UANxVi2urP09YTfDGCLqrfvf7lU2MB1aidzKOOA8O0vDnbSLDc7SgPf5SaZpyQ3Tt5Cxjyj3QY6s7DVdY25+IvF/VajjajGNJ0tIESJ5G1/YLL+JmDviRBdYbwCNvCEBpk2ca2i8/NXv+piIn3+SyPK+IBSYGl0HSCCAImwcD9CivC5vrAvPj125ckBXUzCNzy+nJIGYgix99xKHK1Yu1AG8CN+UleDF91zTuDYdPFBZY3Fgc/b2VJmOYw3eYEKPjMWIsb/AC8fVUOZY0aSPE/ogp83x07HdRsrwxcdZ+EfCepAsfRQ3uL3W57IjZTDWBo5AD1+wUDTh1+9v8+yZc1SNBSTTQaEfvolaF4PolBAssslNC8JgL1hQBn8WMBNGjWA+BxYfJwkfNvzWYELceMsF22ArtFyG6wPFhDv0BWHIOBT9Ktso8L0ILdmItb7hWmX4wA72+/8Icp1VNwleCgMMPmcAzEfM80L59mpe4gHugz68k9iMfaB1UHFUe5HMG/ibIK99cu3V3w9xAaJt19wh4hesdCDQavGD/zPMEzHLluFW57xBrbG287eEbIY/nD9+i9ZSfUMCboLzhrA/wA3iKdCSGknU7fS2DJ94CnU8VVw1V2HrWNN0HxHIjwIRZ/DbhwUIfVsXE8tvVWP8ROExiKfbUQO1YLR+ZoBOnxQULM4c6I8vff6J3E5tDbC+xlB+U5lBgnrvv6qfiMUD4z8rW+aD3EZgTIk8yPXkq/F1TBU2jQ1T4WmFAxgDbffNAnJ6Oqs3wk+0ojfSgfdt1WcM0ZL3dAB73P6BXVUIInVc5n37p5zF5o3+7oDpzEnTCedb2SC2UCCfqlMBXoalxZAoU5EbjY+MggrCeJMqOGxVajya86fFjrsPsfkt5ptQD/FrJAW08S0XH4bz1B+D2Mj1QZouhdK4FAumpVKiTso9NXmTsBO45W/VBCpsIdLh5fuvMVWlXfE+HFNzI+FwHz3QpWqQ4iZE7oOfuu7AleBwUvDVG8ygj0cPJR3whhqYI1Cbf8ACqW5RT7PXraIE77+CnYbMaDafx3PLnCA6dnVKntzBI8PdTcDxBTeANQNrj9beSyjHZsx1tZiPPy9CoTHVqbmv0va1x7pcCAR4IL3jnJBSxHa0x+HVvbYO6eouqukC6N4R/haX8xhG6x8J5i0AHZC72QSItMA9UD1EaackbCfU7odx9Wfmr/Hva2mADyv9ELtaajw0C5MfT78kBXw9Q00AT+Yk+mw/RT6hEclzWhoDRsAAPTdNuKDzTz9l4QktF0pzkB8T4LxzYTnZJvQg54XffqvR5JbWoFUwh/+I1HVlta0wWH2eJ/VETWqr4yoa8Bih/8AzJ/7YP0QYGuC8XsoFsdCtMvrw5VKk4W5iYQG9ENxLQ2psOfMBReIMqptpta0CGl0KTwpgHuBkgtFvHb5pebcP4hziAJB97yRA3Np2QBP8oAdpUhuGp8wV7iMHUpu2Ph9Ulut1tB9kE3B4fD/AJ3PjormniMCNqU+l7BDRw9TfQ72KlYTBVHnS1jy7oGkoCbD1sO6ozRQaDIvz6bLTG4Ok+mA5oJ3IImCBy9EGcMcCVu6+q0svIB3jx6LQRTDGhsRI/58kAJxNnRaDTAiBbla4KB/5+/r7Iq4/ZEx5i/ms4c8t5oLDNcdJgKfwfhpe6qfyiG/9Uyfl+qHaYL3AdUZcNUYbUA2BaPkf3QWlQlNOSn7brwi6BA5hePS9N1z2WQaKdvJNNCcO/gkoGnMgL1hKVUK8BQKbUuur0hUpvpu+F7XMPk4RK8Dk62UHztmmXPw9apRqCHU3Fp9NiPAi48CFFW08a8BjHRUpODK7Wxf4XtHwhx5EbA+nRZRm/DmIwpivScydju0+ThYoK8L0GEmUsOQEnDHEBou3R/k/EAdJmbDkD5G+0LHQ+FaZXnTmWkwg0PMaDX1y252J6+F/JHHD+WUGMBZTaPGATbeSssy3PWTq1XIHyCIKHGjabWw7Vzjb7CDR24mkbODADtbn6hVWaUaLXFzNLHcnMsRv06oVq8aSS6WwQNjMgQCI3DpJuqF/FznFxdYk2jp9TCDV8tzftaYMgW38uar86z0MZv6+lln1PjAtG8T52t+6p+IeMu0Ghnqfc/qSga4r4gNR1tjshNxkpb3kmSizhHh5jmCtUAdMhreX9xQVmW5eQNiXe/p80RZNhXU2O1iC50+kRdXApAWAA8gmXulBGeuDY806eRhImyBIH34Jbm2my4ri77KDRDRAt4JOhSKjEwG7oG6gskt2S37QkNCDwNTzAvIv6JYpoPaI6oR/i4B/p7Y/wD2s+qMNMIM/iz/APgD/wB1n/yQY1pXL0LwhAsBdCSCla0CmPINk+7FFRtS7tED4xJSv5x3JRta7UgkOxLjzTbR9+yTTaSpLKCDxrJ9Fo/CjAMHTH93/kUB0qKP+G2xhqYHj/5FBLeE09k+SlPpph7UEfTdIcwKQ5v39U09qBGj3XaQlNF1yDRn7pmrz81y5A29euC5cgXTFlExNUgmCduq5cggVcW8Ad93uUA/xFxb3MYHPcRq2JJHPkVy5ABOXi5cg8auXLkHBcuXIOITrFy5BIYpNHl6rlyB7qirI6h7Jok/crlyC6oOunXfX91y5A0d0gc/IrlyBmp9f2Sn/v8AquXI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4" descr="data:image/jpeg;base64,/9j/4AAQSkZJRgABAQAAAQABAAD/2wCEAAkGBhQSERQUExQWFRUWFxcZFxgYGBgXGBgXGBgWFxQXGhYYHCYeFxwkGhcXHy8gIycpLCwsFx4xNTAqNSYrLCkBCQoKBQUFDQUFDSkYEhgpKSkpKSkpKSkpKSkpKSkpKSkpKSkpKSkpKSkpKSkpKSkpKSkpKSkpKSkpKSkpKSkpKf/AABEIAPIA0AMBIgACEQEDEQH/xAAcAAABBQEBAQAAAAAAAAAAAAAGAgMEBQcAAQj/xABBEAABAwIEAwYEBAUDAwMFAAABAAIRAyEEBRIxBkFREyJhcYGRMqHB8CNCsdEHFFJy4RVi8YKSskNzwhYzNFNj/8QAFAEBAAAAAAAAAAAAAAAAAAAAAP/EABQRAQAAAAAAAAAAAAAAAAAAAAD/2gAMAwEAAhEDEQA/AAx/3/lNuS3vnnP2EgoEykOToakEoGik809CbLUCSvCvYXkIOXpansNhX1HAMaXHawRNg+DGhpdiKzabR028gTufBAJFq9CI6mAw7iaeHpVqrh+cmBH9WkCw80z/APTw2mDO4v8A8oKOF4Wo2wHDdEBmtmqdU97SbxpjpaVcu/h/hqgD6TtI5tfVE+c9Cgy+F0I3zDgYtktpuc0c2PDp69UOVsldqhs+TrOQVBXK3dw5VM6AHcrdbbTv6KLicmr0xL6NRrRuSx0e8Qggrxerig8herxewg5cCuhcg8IXq4lcEFo4JsHdPOpFJNNAzKSE89sJLmoG4SCE+1h5BO1sC5u4t5gnwt1QQi2VZYDLWCHVnQP6R8R/ZRqTnchfyv5Dor3Ish1OFStJkw2mJ1PJOx6XQSMDjyB+FTDKe97mwsDO0nr4peOy99bTVrOs89wbDq5wbyaB13Ra7JA1ja+NLaVJsaKI+J39ILeZQzjM+p4rHQ5vZUGM7rWi+gGRPVziQfZA9hfwaYFNgDXX7277HlYkc+QVdjnmpMlszs0xb0t8yiDMsG1rA/EnR2nebQAl2mDpBAIIaOhNzeFVUMvFc/hUSCdjeZmxAbCCFhMO2RJi4uWk+ZtNvRFeEq0gzQ11NwnqJJNh3XNC6ri24NrW4lgqFwkU7a4gRIM6OnjCj182nURSpUtUwzSaj4tBIcQG+BMIJGLy9haDoqj+qGNO20GL+hVNicO1+Lp4ZjDShup/aODiZaHNB07QwyQLq3ynF1OVYtG2hrNQ5GLANFoTTuHqJxIrCq5r9Xe1sc0EhwjSdidIjTN9kFm7H4Wno7gLXGA3SHOu0QYMeJmeeylYQ0pJpk09z3mzSd4FtwBG5UOtgWVaQdTguovLSYLZcwMJAm4EB4g9Cq3D5iKD3iHOpNGprhdoFS7CWi43g9OiCRxHwvh8Q2RQNKsfzUYNMgCQQBvIvESsxzXJKmHcQ4SOThMH0N2nwK1tmYMc0NknU3bdwI2LXbOB5EcwpuBqNq0+yxTRWc38xHffS3ER8TmndvsgwaF0o74w4BAIrYL8Sk4EuaDqcwjeBvFtt7IFe0gkEQec2QeEriuK5By4LpXQgvQyyQ5ikFvLzTbmIGCz9/deiiTYC+6dqHSCTy/eyey7BO7lRrrl4BaehBMjwQQKLy2q2fvkp1cCA6YIbMQT535JvEUtdRum4aCAfAG7veT6IkZl7KFDW8a6h+Fu8OcJAj/a0g/3GOSAWyzGO1CAJJ59IRxl+PFDS+mw1KzgIe8W1gASG9BO3l0UHI+G+xZ21Vveee4wES6/da0czMSdlevwmlj2i1UN/FqT3aNOJLWdX8pNxM7lBT5+51aqGFxqlru+7cvqmO40dG2Huuyw0cPjHuqQ59Ck+rUaBbtQQ1lOfzESJ5SbbKdwXXb2NXEgDU0kUpuNToAk84FyfEod4soGg1zudYAGfiMPDg49CdMkcgQOSCxZXNas6pXJLhDncyXGXQB0EgAeCJ8XjnYKn2hdSpv0yGxreZEgFo5eOyDsqxraj6Rb3g/stTT/AFMdDmn0AM9CEjizMBDwTNR79VR0zY6QGeTQgXl+ILnPxdbv1XvIaInvEaiY6NBsOoXY3HNE1HPa2dw7vPO8uA/N5nqqnHZqKbW6SCdMDw1Elx87gIbquc4yZugLq2bsN2YqprOmI7ovf05BeUOLK1I6apFSm494j5yEIdi6JGw38Ek1TEINe4MzoOr4mCeyqFwaBJkBpg35+PipRo6jTp8/5eoHbbNBcCepH1WecE8WjCVD2gLqZBs0AmY8dgSAplPjI1HVXiz3t7OmOgdIcSfUknyQF+RR2LC2XHS0hjbmYBJPQ77BWWJqtD2vew6hBAMsk94DvtsDynwCEf8ARXsDGQ+i4ADU2pLah5lrvhJP9JhTauLxGFpdt2or0dWlwcCC10/nadvNBaZhi21R2tBx121ts2q3xdpOmo3/AHjdVmY5NRrU4rtAN4r0x+Iwk/8AqM/OyT5iVBw2Ytq1TUoAsJOpzN2EbuvuAZ52RHW4uoVwBTw9QPJ7MMloZ3iCC4iZ2tZBmGf8O1cI4CoAWuvTqNOplQdWu6+G4VUtjOBpuD6Lw19I70wbtduTTJ+F2/sFm3EfDTsLU3L6Tv8A7b4iR0PRw5hBSr1KLV5CAn0pGj7+ilmkVHq12tqNad3CT4Dqgap5JVxNQU6dmiC5x2vsB1KdFEMPYskw4+pMAC2w6q9zPPGto9jhu6HDS+pzP9Qb0HU8+SrMGW0ah0btaS8nfbZpQSahpYOnLu/Ujv8AQP8Ays9CASPJQss4p0uL36XOIMl20k7mOXOAnH8Ovqs56iSY9vrN/AIaw+X/AImnca9P6oD7A8QdoQ/VNd8jWfhpNFyWt5dGgeZS8Ti3VKVRtJp7Gm2qXmb1DTnvuJ3GqLe8lUXDuHY3E02bOeKZEmxvJudiYCIqlU08qxDi2DUa4AjmHvLm25STHk1BWcE4hzA2m9muk/W9kG8s0l7ekOJaJPiqviWrUrPIrOaX6y0Bu1zLn38YHSyYoZvpw9BwN2dsxw/u7N3sdJT/ABBVZTx9MtJNLTT0z/QHyLx0tJQRsvyeoyqRTcQWkE+ERv6pviXFtjQ06jNzzPiTyk8lcZjnDWsqmmC15e4PBvtEaegshbCYIvMuDnTJQQ6OFc7ZW+EoPZAq0y5hMTyv0cifIeFwCHw5u3pteOd0fZTlDSHNq0wWPb+IB8N/zhv5T1jbdAAM4NktNPvMqatBO8tu6k8dYNj5KizfhJzLtBiNQ/tNwPS62TCYENoMbTBJp1YBHxFsloJ6w1wk+Cq89IGloptLmSC4H+kho26wT4WQYfVwTm7gjovcHW0PDrW6z9FoWb5O10nQ4km5N9/JDR4Nq1HQ1oB6G0+/p7oLTD/xMDaPZuw7Xkf7yGu6SNx4QqejxRVrVdLzFOqWtcB/TIi/OOu6bqcHYhpILDb12XV+HXU6ZedxBBHIgaiD5hBp/CxoNfWwuEY0s7wL3XfUDdMiec6nCNrL2hlDaNak6ZbVpmkYGzg6KbvMGB6oR/hhjdFVzyfiDgRzs0OsjTBu7WvhKYBPZ0nYir8ixp/649igif6UXVX/AIjWaahgHfTJE23JIn1U7GZaWsIxLBUoEGS2CbwAbbkbpnPKk1rAy4kmLHQ12k+7jurbLaPY1ND3fhV2kiZAZEBtzz3n+5BknF/CBwjg+m7tMPUns3jlz0u6FDhC2/iagIqUnw6i8d9tg5szpqt5HSQDZY3mGBdSeWu8Y5SJgH5FATOMNc7eBPifBDmIxmt2sz/joPdEmbV+zoudzIhvmfuUEAGJvCC5p4nV4fQDkrTDUZ7Nn5nnUR4Db529EMUa/wDn6Kyyl1SrVhvOw8ALfIINCw+La1lQgyXfhs/taO8fYOPqEH5dgi7S/l2tvZ5+in4E6TUJM9ixwaeRJOn5pGWYoNwQNpFePTS4IJP8SsLSpHCmnap2QLnCwIAbp252PukZzn7nZfTpNg69BMcg0H23d7Kr4lxDsQ8GSQxgHrN4HSICssm4f0YXU8y6oRLTILWD4RJN5JJ9EASGu2EwYt+hV0zIq9akHvmGthk/0ybfsioZQ0uAp0yYA8JIj381cYHDVGtGpsX0wSDtO0IBDJ+DcSK34ohhHeJvYtkefL3WhYLJWMYG920Ta4t3k9SLi28wBcz6RA32Cco5c4zDxc2mfSboJ2Ay1g5EnbUdjvt6yPRWjcvBbpJJ3FjyEbHmqmnk9doBa4WHXVPoeRTTMwrUnQ9mwtAQT3cNgExUPvy/des4da0gE6uXnHP5XUahnFR2ruaREifuUujjKlQkXJmbWgeZQS6mTsFhABHnclVGNwdNjyQOUTvtt4Df5KxqUKhcJLW+EkztJUfEUHhoJc10dR138/8ABQVlau5zIbZ0tMxOzgTbppJ+Spn5YK4e2p3SWmYPxTdrvCPqrsViJOgDxB2sRsfBJwjQXAGQNyPYbIMkxVGpgqpZcXdp8Q5pb9UecJ5nqeXRpc+poM2OlgpCmPI6nGOpnkrrMMHRqgdpTDiJIcW3AMRHod0P5vhewr06jYvBnlqA0kid7Oaf+koCE4Xtu2quGnv6GxyFNjnO36uef+0dEQYnBam4MHcHQes9mSfmz5obweKDsFQZIL3Nc53IzUdBt4AorxeK74H9FelH/W0g/qgp87yVtYtZrgtLiPNpLYI/oJj1WY8eHVUpmQSAW2EWbE28y4rYMRRb33nZweOv/qTI+fss9/iHlQdSp1Wi7A5h8QDY+cQfVAM8VT2LbWDr+BiB9UKNfYhaJVwwc0tIBBtBQXxBlooVA1vwuEgHlciPkgbwNNpcA4bBWNDHCm86bfELf2x+sqgFYhLbWsgvKGZ6WVRN3ug+QvHuqx2LMaRJ7xMe6ihx+qkYQaXBwNwfogJcprgMbtJNz1nx8ld4rMCY2HST0Eb/AKIVw7yIHK1lcsrNMeH3AQWWX4yrUbIa4HaOsExc8rH5KdghW1kSIvznzsoeGrPIHdn5Xv13U/D5fWMHW0DeQDaQJ89vmguRgnm3aNBi48fGPAqZhctLo0Vg51iRAm0bXuqilgnXisAGb2PPr4f5Vpl+WOB1NrN1DaWx5lA7Qx9XW+m1wc5u4aSCDc/CRaw95UvB8Q96KsC3OxEefVWGGfUpEmowEkjvNE6vEncc/dT9DKkFzWnzAO0IINPG06hJYLxB29QotRlV7iWd2bG3MTKta7GU2Eta0c9voqetmNZzj2TBvubCJMlA3/pNeNWq87m0N/5UfGZY4fnv0meUG3z9Va/6bWcO9UAnpJ/VMvwNzNQ8pgCZNpugr3ZS65kd70kCQJUUYctabB3kfGxV12FrP1G4HTebhVeaMI2gDn1mbi1kHmJcHAAjaRb0M26k7eChY7LqdakW1Wz4gwRGxHTdONmCbCeXslVKpAAEE9eekb2QBrXOw1elSnUxz6ZYf9oc2W+4RK7O9dZ3egGvQLuoguI+bR7qqz/DCpTa4fFSdqHWTuPYBBdPOS3EOk2Lwb+Dg4fUINIGcz/LtkxpqO9XueRPkCq3ibOKdSiWt5P+jWu/T5oTxGdGlVYPygNc3y0lVjc1c5unq4v95QHTKU+qoeNcr10RVAvTN/7Dv8/1RT2dvvwXjsIHtcx3wuBafIoMfaErQVIzLLnUKr6bt2n3HI+ULxr52sbfpBQeU2hSadLZR30oKls7sIFvqgRCtMLUAYHHl+sj6KjrnvJ3D5oWtiA4HkeXl4oCbAcQEEHu+APnsERYPiylBFXukjYcvLkZ+izjDugR+W8dfBOVarItIQHuK4notc8MIIe2CHSP+Cp+U5/QcRLi0cnnxix6QTusmq1/VOUMfGxInccig+lssrgiA8Pba89VKqNBNjB+S+ecr4pq0nA6p259NpWkcOcUF4lzu8bx9I5IDvFtOhx5bjx6KobXMWIH0ud5Vi/MWmmZM2QTxRnbWN0i0mR4xBP6wgMK9ZhbD3aTzM7W3Ecx18VU5hWaA38QSTcmACBssozXiqo6fxDexjmFRVM4JPeJPqg3apmjKbGvc4NaZgyL8/UlVOPz2g5roqA8/ex/RZLSzU1AGuJ0t+EcgralimkEWuEB5hMe17TDplpgL01b78jI8Tt+qzttdzHS20f5j6q7yvP9dnC4t+x+V0FljHGHONmgSB52Wc4zDk1T0JkHzIWiYynqZa5Me1/pKoMVg+6AAIDhPKztj7hAN5xidfZiILWaT5BLw+H0tv8AEbn9k7i8J+MRybv9AlvCDSjsB6eX3b2XrWJTWgkJ5jUGZceYjVjNIEaGNbPW2o/+XyVVg8Nq2/2j5SVe/wAScEWYllSO69jRPVzCWu9Yj0VLlWPDIkSJb6EW+YKBwgFx8LJypRkKIa8vcepJ9yp9G/37oK+tSkeKiTCK6GVS2/5tpTeI4Rce8NvmgGDWKs8pykVT36mkE2++Sbx2UmnvZJZgHwHOBLOThcfLY+aArzPgbDCkDSxLTUv3dTTtz3sgjEYdzDB5K+weWsqCGtM8oB+im4vguvTbrLSG9HgiZ5AlAI9oUS8I5mRUAsk1OGrtcB3XsDgLS03kHoQRsoeV0dFceaDWP5txAdcjrtzP7IE4xzKSBF/3Wgtw+nCbQYved42++aG+HeEhia1R1S4bZo8f+EGZljjyKewuWuqOjbxPJaJxBwYabHOp/G52lrRvpjeOV+aFmZI4TqJEchI+fNBIy3gltV0NrRaZ0mPuVEz/AIdr4MglwqU5s9txPQjkVYU8qYGS2o8OvHeI6RspGGyrFugCajHd3vG7vAA/F58uqAWpZkTY3VhgKbwdQ5/ZWl4P+E1AsY4tcDAJEweUiB4yrLE8EU6bYptDRB5XQCeCu2++mfW4UHswatz3WgPI66CYHuVfY7AaGgAc/wBIn90PCnL6kf0uj5n6IKSvd5dM6wCfON0w9ifw7pbq5m5/QfokOb9UGkNZFk9QFrpRZcWXgagiZ1lTMVRdSeN7tPNruRCyLN8oqYWqadTfcEbOHIj9ltun7CEf4mZKX0G1m70iQ7+x0X9DHugzdhuiDBEGLobBVngMXEIDvKMOHAD7nw+SKsBlIG/eHLw80EZDmYBEmOfqjjKs71dALfsCEFTxRwk5/wAAbe0Exb0580G0MkxlB/cZUEz8Fw4elitnNJtUSD/zG/qE3RY5hhkFvj5WQCWQ18wc0NFJ4PXS2n7uhFGNyJow7zXILi08yb8u8fFW1PMSbkDYW532UHHv7bcd0fqEGcZjSFFhgfFMAWDQegPv6oLwZmsPNFPGOYA1C2DYeltghjKBqq/pt9+iDbsnaHYOHg2G/WR/gqBwdi2d9rTs4iQN+n6KZhX6MC0uP5AP1Nz12Q1wqdFR4bAvJi1p/wAINExWUsqgtqAEEWIsW+RQBnvBeMou1UHdswTEEB4vN2mx8wtDw+KEeV/dTGVARPJBjOHwmOqGBh3B3Xsmz/3FGXDHDFZr+1xTpdEAEyR7CAjCpV5bfumy7u3Pigcw7wRI25eijZriNLT9+iQ7FBotH3dU+Y5mSTzFv3B/RBQZ9VBm0b/RDFOGtrOJHcpvM+fdH/kpub4/foSfQz+iGcXjw+m5l5e5sx/Q2/zc7ZA1RpQxv9oXOYpGj/Pn1+Sbc1Bpjd/udl69q6QPVeOKBymLfuqziuk92BxDWCXdmbcyJGqOtpVhy+/sp2k+885lB8/AJ2g+CrTi7JjhsXVbHcc4vpnqxxJHtMeipkFxh8URHRE2X5hAaQfMdUE06qtMJiIAug0/Ks4JaATEbfRWpzgkwNhH3Hus0wubFo+7WVzleYybnz8eqAyx2LJJ0m9/kYhTsHW7hLv6Tb5GENMxuvmLfuOfqm8wz4U6LgTvItyuY+UW8UANxVi2urP09YTfDGCLqrfvf7lU2MB1aidzKOOA8O0vDnbSLDc7SgPf5SaZpyQ3Tt5Cxjyj3QY6s7DVdY25+IvF/VajjajGNJ0tIESJ5G1/YLL+JmDviRBdYbwCNvCEBpk2ca2i8/NXv+piIn3+SyPK+IBSYGl0HSCCAImwcD9CivC5vrAvPj125ckBXUzCNzy+nJIGYgix99xKHK1Yu1AG8CN+UleDF91zTuDYdPFBZY3Fgc/b2VJmOYw3eYEKPjMWIsb/AC8fVUOZY0aSPE/ogp83x07HdRsrwxcdZ+EfCepAsfRQ3uL3W57IjZTDWBo5AD1+wUDTh1+9v8+yZc1SNBSTTQaEfvolaF4PolBAssslNC8JgL1hQBn8WMBNGjWA+BxYfJwkfNvzWYELceMsF22ArtFyG6wPFhDv0BWHIOBT9Ktso8L0ILdmItb7hWmX4wA72+/8Icp1VNwleCgMMPmcAzEfM80L59mpe4gHugz68k9iMfaB1UHFUe5HMG/ibIK99cu3V3w9xAaJt19wh4hesdCDQavGD/zPMEzHLluFW57xBrbG287eEbIY/nD9+i9ZSfUMCboLzhrA/wA3iKdCSGknU7fS2DJ94CnU8VVw1V2HrWNN0HxHIjwIRZ/DbhwUIfVsXE8tvVWP8ROExiKfbUQO1YLR+ZoBOnxQULM4c6I8vff6J3E5tDbC+xlB+U5lBgnrvv6qfiMUD4z8rW+aD3EZgTIk8yPXkq/F1TBU2jQ1T4WmFAxgDbffNAnJ6Oqs3wk+0ojfSgfdt1WcM0ZL3dAB73P6BXVUIInVc5n37p5zF5o3+7oDpzEnTCedb2SC2UCCfqlMBXoalxZAoU5EbjY+MggrCeJMqOGxVajya86fFjrsPsfkt5ptQD/FrJAW08S0XH4bz1B+D2Mj1QZouhdK4FAumpVKiTso9NXmTsBO45W/VBCpsIdLh5fuvMVWlXfE+HFNzI+FwHz3QpWqQ4iZE7oOfuu7AleBwUvDVG8ygj0cPJR3whhqYI1Cbf8ACqW5RT7PXraIE77+CnYbMaDafx3PLnCA6dnVKntzBI8PdTcDxBTeANQNrj9beSyjHZsx1tZiPPy9CoTHVqbmv0va1x7pcCAR4IL3jnJBSxHa0x+HVvbYO6eouqukC6N4R/haX8xhG6x8J5i0AHZC72QSItMA9UD1EaackbCfU7odx9Wfmr/Hva2mADyv9ELtaajw0C5MfT78kBXw9Q00AT+Yk+mw/RT6hEclzWhoDRsAAPTdNuKDzTz9l4QktF0pzkB8T4LxzYTnZJvQg54XffqvR5JbWoFUwh/+I1HVlta0wWH2eJ/VETWqr4yoa8Bih/8AzJ/7YP0QYGuC8XsoFsdCtMvrw5VKk4W5iYQG9ENxLQ2psOfMBReIMqptpta0CGl0KTwpgHuBkgtFvHb5pebcP4hziAJB97yRA3Np2QBP8oAdpUhuGp8wV7iMHUpu2Ph9Ulut1tB9kE3B4fD/AJ3PjormniMCNqU+l7BDRw9TfQ72KlYTBVHnS1jy7oGkoCbD1sO6ozRQaDIvz6bLTG4Ok+mA5oJ3IImCBy9EGcMcCVu6+q0svIB3jx6LQRTDGhsRI/58kAJxNnRaDTAiBbla4KB/5+/r7Iq4/ZEx5i/ms4c8t5oLDNcdJgKfwfhpe6qfyiG/9Uyfl+qHaYL3AdUZcNUYbUA2BaPkf3QWlQlNOSn7brwi6BA5hePS9N1z2WQaKdvJNNCcO/gkoGnMgL1hKVUK8BQKbUuur0hUpvpu+F7XMPk4RK8Dk62UHztmmXPw9apRqCHU3Fp9NiPAi48CFFW08a8BjHRUpODK7Wxf4XtHwhx5EbA+nRZRm/DmIwpivScydju0+ThYoK8L0GEmUsOQEnDHEBou3R/k/EAdJmbDkD5G+0LHQ+FaZXnTmWkwg0PMaDX1y252J6+F/JHHD+WUGMBZTaPGATbeSssy3PWTq1XIHyCIKHGjabWw7Vzjb7CDR24mkbODADtbn6hVWaUaLXFzNLHcnMsRv06oVq8aSS6WwQNjMgQCI3DpJuqF/FznFxdYk2jp9TCDV8tzftaYMgW38uar86z0MZv6+lln1PjAtG8T52t+6p+IeMu0Ghnqfc/qSga4r4gNR1tjshNxkpb3kmSizhHh5jmCtUAdMhreX9xQVmW5eQNiXe/p80RZNhXU2O1iC50+kRdXApAWAA8gmXulBGeuDY806eRhImyBIH34Jbm2my4ri77KDRDRAt4JOhSKjEwG7oG6gskt2S37QkNCDwNTzAvIv6JYpoPaI6oR/i4B/p7Y/wD2s+qMNMIM/iz/APgD/wB1n/yQY1pXL0LwhAsBdCSCla0CmPINk+7FFRtS7tED4xJSv5x3JRta7UgkOxLjzTbR9+yTTaSpLKCDxrJ9Fo/CjAMHTH93/kUB0qKP+G2xhqYHj/5FBLeE09k+SlPpph7UEfTdIcwKQ5v39U09qBGj3XaQlNF1yDRn7pmrz81y5A29euC5cgXTFlExNUgmCduq5cggVcW8Ad93uUA/xFxb3MYHPcRq2JJHPkVy5ABOXi5cg8auXLkHBcuXIOITrFy5BIYpNHl6rlyB7qirI6h7Jok/crlyC6oOunXfX91y5A0d0gc/IrlyBmp9f2Sn/v8AquXIP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6" descr="data:image/jpeg;base64,/9j/4AAQSkZJRgABAQAAAQABAAD/2wCEAAkGBhQSERQUExQWFRUWFxcZFxgYGBgXGBgXGBgWFxQXGhYYHCYeFxwkGhcXHy8gIycpLCwsFx4xNTAqNSYrLCkBCQoKBQUFDQUFDSkYEhgpKSkpKSkpKSkpKSkpKSkpKSkpKSkpKSkpKSkpKSkpKSkpKSkpKSkpKSkpKSkpKSkpKf/AABEIAPIA0AMBIgACEQEDEQH/xAAcAAABBQEBAQAAAAAAAAAAAAAGAgMEBQcAAQj/xABBEAABAwIEAwYEBAUDAwMFAAABAAIRAyEEBRIxBkFREyJhcYGRMqHB8CNCsdEHFFJy4RVi8YKSskNzwhYzNFNj/8QAFAEBAAAAAAAAAAAAAAAAAAAAAP/EABQRAQAAAAAAAAAAAAAAAAAAAAD/2gAMAwEAAhEDEQA/AAx/3/lNuS3vnnP2EgoEykOToakEoGik809CbLUCSvCvYXkIOXpansNhX1HAMaXHawRNg+DGhpdiKzabR028gTufBAJFq9CI6mAw7iaeHpVqrh+cmBH9WkCw80z/APTw2mDO4v8A8oKOF4Wo2wHDdEBmtmqdU97SbxpjpaVcu/h/hqgD6TtI5tfVE+c9Cgy+F0I3zDgYtktpuc0c2PDp69UOVsldqhs+TrOQVBXK3dw5VM6AHcrdbbTv6KLicmr0xL6NRrRuSx0e8Qggrxerig8herxewg5cCuhcg8IXq4lcEFo4JsHdPOpFJNNAzKSE89sJLmoG4SCE+1h5BO1sC5u4t5gnwt1QQi2VZYDLWCHVnQP6R8R/ZRqTnchfyv5Dor3Ish1OFStJkw2mJ1PJOx6XQSMDjyB+FTDKe97mwsDO0nr4peOy99bTVrOs89wbDq5wbyaB13Ra7JA1ja+NLaVJsaKI+J39ILeZQzjM+p4rHQ5vZUGM7rWi+gGRPVziQfZA9hfwaYFNgDXX7277HlYkc+QVdjnmpMlszs0xb0t8yiDMsG1rA/EnR2nebQAl2mDpBAIIaOhNzeFVUMvFc/hUSCdjeZmxAbCCFhMO2RJi4uWk+ZtNvRFeEq0gzQ11NwnqJJNh3XNC6ri24NrW4lgqFwkU7a4gRIM6OnjCj182nURSpUtUwzSaj4tBIcQG+BMIJGLy9haDoqj+qGNO20GL+hVNicO1+Lp4ZjDShup/aODiZaHNB07QwyQLq3ynF1OVYtG2hrNQ5GLANFoTTuHqJxIrCq5r9Xe1sc0EhwjSdidIjTN9kFm7H4Wno7gLXGA3SHOu0QYMeJmeeylYQ0pJpk09z3mzSd4FtwBG5UOtgWVaQdTguovLSYLZcwMJAm4EB4g9Cq3D5iKD3iHOpNGprhdoFS7CWi43g9OiCRxHwvh8Q2RQNKsfzUYNMgCQQBvIvESsxzXJKmHcQ4SOThMH0N2nwK1tmYMc0NknU3bdwI2LXbOB5EcwpuBqNq0+yxTRWc38xHffS3ER8TmndvsgwaF0o74w4BAIrYL8Sk4EuaDqcwjeBvFtt7IFe0gkEQec2QeEriuK5By4LpXQgvQyyQ5ikFvLzTbmIGCz9/deiiTYC+6dqHSCTy/eyey7BO7lRrrl4BaehBMjwQQKLy2q2fvkp1cCA6YIbMQT535JvEUtdRum4aCAfAG7veT6IkZl7KFDW8a6h+Fu8OcJAj/a0g/3GOSAWyzGO1CAJJ59IRxl+PFDS+mw1KzgIe8W1gASG9BO3l0UHI+G+xZ21Vveee4wES6/da0czMSdlevwmlj2i1UN/FqT3aNOJLWdX8pNxM7lBT5+51aqGFxqlru+7cvqmO40dG2Huuyw0cPjHuqQ59Ck+rUaBbtQQ1lOfzESJ5SbbKdwXXb2NXEgDU0kUpuNToAk84FyfEod4soGg1zudYAGfiMPDg49CdMkcgQOSCxZXNas6pXJLhDncyXGXQB0EgAeCJ8XjnYKn2hdSpv0yGxreZEgFo5eOyDsqxraj6Rb3g/stTT/AFMdDmn0AM9CEjizMBDwTNR79VR0zY6QGeTQgXl+ILnPxdbv1XvIaInvEaiY6NBsOoXY3HNE1HPa2dw7vPO8uA/N5nqqnHZqKbW6SCdMDw1Elx87gIbquc4yZugLq2bsN2YqprOmI7ovf05BeUOLK1I6apFSm494j5yEIdi6JGw38Ek1TEINe4MzoOr4mCeyqFwaBJkBpg35+PipRo6jTp8/5eoHbbNBcCepH1WecE8WjCVD2gLqZBs0AmY8dgSAplPjI1HVXiz3t7OmOgdIcSfUknyQF+RR2LC2XHS0hjbmYBJPQ77BWWJqtD2vew6hBAMsk94DvtsDynwCEf8ARXsDGQ+i4ADU2pLah5lrvhJP9JhTauLxGFpdt2or0dWlwcCC10/nadvNBaZhi21R2tBx121ts2q3xdpOmo3/AHjdVmY5NRrU4rtAN4r0x+Iwk/8AqM/OyT5iVBw2Ytq1TUoAsJOpzN2EbuvuAZ52RHW4uoVwBTw9QPJ7MMloZ3iCC4iZ2tZBmGf8O1cI4CoAWuvTqNOplQdWu6+G4VUtjOBpuD6Lw19I70wbtduTTJ+F2/sFm3EfDTsLU3L6Tv8A7b4iR0PRw5hBSr1KLV5CAn0pGj7+ilmkVHq12tqNad3CT4Dqgap5JVxNQU6dmiC5x2vsB1KdFEMPYskw4+pMAC2w6q9zPPGto9jhu6HDS+pzP9Qb0HU8+SrMGW0ah0btaS8nfbZpQSahpYOnLu/Ujv8AQP8Ays9CASPJQss4p0uL36XOIMl20k7mOXOAnH8Ovqs56iSY9vrN/AIaw+X/AImnca9P6oD7A8QdoQ/VNd8jWfhpNFyWt5dGgeZS8Ti3VKVRtJp7Gm2qXmb1DTnvuJ3GqLe8lUXDuHY3E02bOeKZEmxvJudiYCIqlU08qxDi2DUa4AjmHvLm25STHk1BWcE4hzA2m9muk/W9kG8s0l7ekOJaJPiqviWrUrPIrOaX6y0Bu1zLn38YHSyYoZvpw9BwN2dsxw/u7N3sdJT/ABBVZTx9MtJNLTT0z/QHyLx0tJQRsvyeoyqRTcQWkE+ERv6pviXFtjQ06jNzzPiTyk8lcZjnDWsqmmC15e4PBvtEaegshbCYIvMuDnTJQQ6OFc7ZW+EoPZAq0y5hMTyv0cifIeFwCHw5u3pteOd0fZTlDSHNq0wWPb+IB8N/zhv5T1jbdAAM4NktNPvMqatBO8tu6k8dYNj5KizfhJzLtBiNQ/tNwPS62TCYENoMbTBJp1YBHxFsloJ6w1wk+Cq89IGloptLmSC4H+kho26wT4WQYfVwTm7gjovcHW0PDrW6z9FoWb5O10nQ4km5N9/JDR4Nq1HQ1oB6G0+/p7oLTD/xMDaPZuw7Xkf7yGu6SNx4QqejxRVrVdLzFOqWtcB/TIi/OOu6bqcHYhpILDb12XV+HXU6ZedxBBHIgaiD5hBp/CxoNfWwuEY0s7wL3XfUDdMiec6nCNrL2hlDaNak6ZbVpmkYGzg6KbvMGB6oR/hhjdFVzyfiDgRzs0OsjTBu7WvhKYBPZ0nYir8ixp/649igif6UXVX/AIjWaahgHfTJE23JIn1U7GZaWsIxLBUoEGS2CbwAbbkbpnPKk1rAy4kmLHQ12k+7jurbLaPY1ND3fhV2kiZAZEBtzz3n+5BknF/CBwjg+m7tMPUns3jlz0u6FDhC2/iagIqUnw6i8d9tg5szpqt5HSQDZY3mGBdSeWu8Y5SJgH5FATOMNc7eBPifBDmIxmt2sz/joPdEmbV+zoudzIhvmfuUEAGJvCC5p4nV4fQDkrTDUZ7Nn5nnUR4Db529EMUa/wDn6Kyyl1SrVhvOw8ALfIINCw+La1lQgyXfhs/taO8fYOPqEH5dgi7S/l2tvZ5+in4E6TUJM9ixwaeRJOn5pGWYoNwQNpFePTS4IJP8SsLSpHCmnap2QLnCwIAbp252PukZzn7nZfTpNg69BMcg0H23d7Kr4lxDsQ8GSQxgHrN4HSICssm4f0YXU8y6oRLTILWD4RJN5JJ9EASGu2EwYt+hV0zIq9akHvmGthk/0ybfsioZQ0uAp0yYA8JIj381cYHDVGtGpsX0wSDtO0IBDJ+DcSK34ohhHeJvYtkefL3WhYLJWMYG920Ta4t3k9SLi28wBcz6RA32Cco5c4zDxc2mfSboJ2Ay1g5EnbUdjvt6yPRWjcvBbpJJ3FjyEbHmqmnk9doBa4WHXVPoeRTTMwrUnQ9mwtAQT3cNgExUPvy/des4da0gE6uXnHP5XUahnFR2ruaREifuUujjKlQkXJmbWgeZQS6mTsFhABHnclVGNwdNjyQOUTvtt4Df5KxqUKhcJLW+EkztJUfEUHhoJc10dR138/8ABQVlau5zIbZ0tMxOzgTbppJ+Spn5YK4e2p3SWmYPxTdrvCPqrsViJOgDxB2sRsfBJwjQXAGQNyPYbIMkxVGpgqpZcXdp8Q5pb9UecJ5nqeXRpc+poM2OlgpCmPI6nGOpnkrrMMHRqgdpTDiJIcW3AMRHod0P5vhewr06jYvBnlqA0kid7Oaf+koCE4Xtu2quGnv6GxyFNjnO36uef+0dEQYnBam4MHcHQes9mSfmz5obweKDsFQZIL3Nc53IzUdBt4AorxeK74H9FelH/W0g/qgp87yVtYtZrgtLiPNpLYI/oJj1WY8eHVUpmQSAW2EWbE28y4rYMRRb33nZweOv/qTI+fss9/iHlQdSp1Wi7A5h8QDY+cQfVAM8VT2LbWDr+BiB9UKNfYhaJVwwc0tIBBtBQXxBlooVA1vwuEgHlciPkgbwNNpcA4bBWNDHCm86bfELf2x+sqgFYhLbWsgvKGZ6WVRN3ug+QvHuqx2LMaRJ7xMe6ihx+qkYQaXBwNwfogJcprgMbtJNz1nx8ld4rMCY2HST0Eb/AKIVw7yIHK1lcsrNMeH3AQWWX4yrUbIa4HaOsExc8rH5KdghW1kSIvznzsoeGrPIHdn5Xv13U/D5fWMHW0DeQDaQJ89vmguRgnm3aNBi48fGPAqZhctLo0Vg51iRAm0bXuqilgnXisAGb2PPr4f5Vpl+WOB1NrN1DaWx5lA7Qx9XW+m1wc5u4aSCDc/CRaw95UvB8Q96KsC3OxEefVWGGfUpEmowEkjvNE6vEncc/dT9DKkFzWnzAO0IINPG06hJYLxB29QotRlV7iWd2bG3MTKta7GU2Eta0c9voqetmNZzj2TBvubCJMlA3/pNeNWq87m0N/5UfGZY4fnv0meUG3z9Va/6bWcO9UAnpJ/VMvwNzNQ8pgCZNpugr3ZS65kd70kCQJUUYctabB3kfGxV12FrP1G4HTebhVeaMI2gDn1mbi1kHmJcHAAjaRb0M26k7eChY7LqdakW1Wz4gwRGxHTdONmCbCeXslVKpAAEE9eekb2QBrXOw1elSnUxz6ZYf9oc2W+4RK7O9dZ3egGvQLuoguI+bR7qqz/DCpTa4fFSdqHWTuPYBBdPOS3EOk2Lwb+Dg4fUINIGcz/LtkxpqO9XueRPkCq3ibOKdSiWt5P+jWu/T5oTxGdGlVYPygNc3y0lVjc1c5unq4v95QHTKU+qoeNcr10RVAvTN/7Dv8/1RT2dvvwXjsIHtcx3wuBafIoMfaErQVIzLLnUKr6bt2n3HI+ULxr52sbfpBQeU2hSadLZR30oKls7sIFvqgRCtMLUAYHHl+sj6KjrnvJ3D5oWtiA4HkeXl4oCbAcQEEHu+APnsERYPiylBFXukjYcvLkZ+izjDugR+W8dfBOVarItIQHuK4notc8MIIe2CHSP+Cp+U5/QcRLi0cnnxix6QTusmq1/VOUMfGxInccig+lssrgiA8Pba89VKqNBNjB+S+ecr4pq0nA6p259NpWkcOcUF4lzu8bx9I5IDvFtOhx5bjx6KobXMWIH0ud5Vi/MWmmZM2QTxRnbWN0i0mR4xBP6wgMK9ZhbD3aTzM7W3Ecx18VU5hWaA38QSTcmACBssozXiqo6fxDexjmFRVM4JPeJPqg3apmjKbGvc4NaZgyL8/UlVOPz2g5roqA8/ex/RZLSzU1AGuJ0t+EcgralimkEWuEB5hMe17TDplpgL01b78jI8Tt+qzttdzHS20f5j6q7yvP9dnC4t+x+V0FljHGHONmgSB52Wc4zDk1T0JkHzIWiYynqZa5Me1/pKoMVg+6AAIDhPKztj7hAN5xidfZiILWaT5BLw+H0tv8AEbn9k7i8J+MRybv9AlvCDSjsB6eX3b2XrWJTWgkJ5jUGZceYjVjNIEaGNbPW2o/+XyVVg8Nq2/2j5SVe/wAScEWYllSO69jRPVzCWu9Yj0VLlWPDIkSJb6EW+YKBwgFx8LJypRkKIa8vcepJ9yp9G/37oK+tSkeKiTCK6GVS2/5tpTeI4Rce8NvmgGDWKs8pykVT36mkE2++Sbx2UmnvZJZgHwHOBLOThcfLY+aArzPgbDCkDSxLTUv3dTTtz3sgjEYdzDB5K+weWsqCGtM8oB+im4vguvTbrLSG9HgiZ5AlAI9oUS8I5mRUAsk1OGrtcB3XsDgLS03kHoQRsoeV0dFceaDWP5txAdcjrtzP7IE4xzKSBF/3Wgtw+nCbQYved42++aG+HeEhia1R1S4bZo8f+EGZljjyKewuWuqOjbxPJaJxBwYabHOp/G52lrRvpjeOV+aFmZI4TqJEchI+fNBIy3gltV0NrRaZ0mPuVEz/AIdr4MglwqU5s9txPQjkVYU8qYGS2o8OvHeI6RspGGyrFugCajHd3vG7vAA/F58uqAWpZkTY3VhgKbwdQ5/ZWl4P+E1AsY4tcDAJEweUiB4yrLE8EU6bYptDRB5XQCeCu2++mfW4UHswatz3WgPI66CYHuVfY7AaGgAc/wBIn90PCnL6kf0uj5n6IKSvd5dM6wCfON0w9ifw7pbq5m5/QfokOb9UGkNZFk9QFrpRZcWXgagiZ1lTMVRdSeN7tPNruRCyLN8oqYWqadTfcEbOHIj9ltun7CEf4mZKX0G1m70iQ7+x0X9DHugzdhuiDBEGLobBVngMXEIDvKMOHAD7nw+SKsBlIG/eHLw80EZDmYBEmOfqjjKs71dALfsCEFTxRwk5/wAAbe0Exb0580G0MkxlB/cZUEz8Fw4elitnNJtUSD/zG/qE3RY5hhkFvj5WQCWQ18wc0NFJ4PXS2n7uhFGNyJow7zXILi08yb8u8fFW1PMSbkDYW532UHHv7bcd0fqEGcZjSFFhgfFMAWDQegPv6oLwZmsPNFPGOYA1C2DYeltghjKBqq/pt9+iDbsnaHYOHg2G/WR/gqBwdi2d9rTs4iQN+n6KZhX6MC0uP5AP1Nz12Q1wqdFR4bAvJi1p/wAINExWUsqgtqAEEWIsW+RQBnvBeMou1UHdswTEEB4vN2mx8wtDw+KEeV/dTGVARPJBjOHwmOqGBh3B3Xsmz/3FGXDHDFZr+1xTpdEAEyR7CAjCpV5bfumy7u3Pigcw7wRI25eijZriNLT9+iQ7FBotH3dU+Y5mSTzFv3B/RBQZ9VBm0b/RDFOGtrOJHcpvM+fdH/kpub4/foSfQz+iGcXjw+m5l5e5sx/Q2/zc7ZA1RpQxv9oXOYpGj/Pn1+Sbc1Bpjd/udl69q6QPVeOKBymLfuqziuk92BxDWCXdmbcyJGqOtpVhy+/sp2k+885lB8/AJ2g+CrTi7JjhsXVbHcc4vpnqxxJHtMeipkFxh8URHRE2X5hAaQfMdUE06qtMJiIAug0/Ks4JaATEbfRWpzgkwNhH3Hus0wubFo+7WVzleYybnz8eqAyx2LJJ0m9/kYhTsHW7hLv6Tb5GENMxuvmLfuOfqm8wz4U6LgTvItyuY+UW8UANxVi2urP09YTfDGCLqrfvf7lU2MB1aidzKOOA8O0vDnbSLDc7SgPf5SaZpyQ3Tt5Cxjyj3QY6s7DVdY25+IvF/VajjajGNJ0tIESJ5G1/YLL+JmDviRBdYbwCNvCEBpk2ca2i8/NXv+piIn3+SyPK+IBSYGl0HSCCAImwcD9CivC5vrAvPj125ckBXUzCNzy+nJIGYgix99xKHK1Yu1AG8CN+UleDF91zTuDYdPFBZY3Fgc/b2VJmOYw3eYEKPjMWIsb/AC8fVUOZY0aSPE/ogp83x07HdRsrwxcdZ+EfCepAsfRQ3uL3W57IjZTDWBo5AD1+wUDTh1+9v8+yZc1SNBSTTQaEfvolaF4PolBAssslNC8JgL1hQBn8WMBNGjWA+BxYfJwkfNvzWYELceMsF22ArtFyG6wPFhDv0BWHIOBT9Ktso8L0ILdmItb7hWmX4wA72+/8Icp1VNwleCgMMPmcAzEfM80L59mpe4gHugz68k9iMfaB1UHFUe5HMG/ibIK99cu3V3w9xAaJt19wh4hesdCDQavGD/zPMEzHLluFW57xBrbG287eEbIY/nD9+i9ZSfUMCboLzhrA/wA3iKdCSGknU7fS2DJ94CnU8VVw1V2HrWNN0HxHIjwIRZ/DbhwUIfVsXE8tvVWP8ROExiKfbUQO1YLR+ZoBOnxQULM4c6I8vff6J3E5tDbC+xlB+U5lBgnrvv6qfiMUD4z8rW+aD3EZgTIk8yPXkq/F1TBU2jQ1T4WmFAxgDbffNAnJ6Oqs3wk+0ojfSgfdt1WcM0ZL3dAB73P6BXVUIInVc5n37p5zF5o3+7oDpzEnTCedb2SC2UCCfqlMBXoalxZAoU5EbjY+MggrCeJMqOGxVajya86fFjrsPsfkt5ptQD/FrJAW08S0XH4bz1B+D2Mj1QZouhdK4FAumpVKiTso9NXmTsBO45W/VBCpsIdLh5fuvMVWlXfE+HFNzI+FwHz3QpWqQ4iZE7oOfuu7AleBwUvDVG8ygj0cPJR3whhqYI1Cbf8ACqW5RT7PXraIE77+CnYbMaDafx3PLnCA6dnVKntzBI8PdTcDxBTeANQNrj9beSyjHZsx1tZiPPy9CoTHVqbmv0va1x7pcCAR4IL3jnJBSxHa0x+HVvbYO6eouqukC6N4R/haX8xhG6x8J5i0AHZC72QSItMA9UD1EaackbCfU7odx9Wfmr/Hva2mADyv9ELtaajw0C5MfT78kBXw9Q00AT+Yk+mw/RT6hEclzWhoDRsAAPTdNuKDzTz9l4QktF0pzkB8T4LxzYTnZJvQg54XffqvR5JbWoFUwh/+I1HVlta0wWH2eJ/VETWqr4yoa8Bih/8AzJ/7YP0QYGuC8XsoFsdCtMvrw5VKk4W5iYQG9ENxLQ2psOfMBReIMqptpta0CGl0KTwpgHuBkgtFvHb5pebcP4hziAJB97yRA3Np2QBP8oAdpUhuGp8wV7iMHUpu2Ph9Ulut1tB9kE3B4fD/AJ3PjormniMCNqU+l7BDRw9TfQ72KlYTBVHnS1jy7oGkoCbD1sO6ozRQaDIvz6bLTG4Ok+mA5oJ3IImCBy9EGcMcCVu6+q0svIB3jx6LQRTDGhsRI/58kAJxNnRaDTAiBbla4KB/5+/r7Iq4/ZEx5i/ms4c8t5oLDNcdJgKfwfhpe6qfyiG/9Uyfl+qHaYL3AdUZcNUYbUA2BaPkf3QWlQlNOSn7brwi6BA5hePS9N1z2WQaKdvJNNCcO/gkoGnMgL1hKVUK8BQKbUuur0hUpvpu+F7XMPk4RK8Dk62UHztmmXPw9apRqCHU3Fp9NiPAi48CFFW08a8BjHRUpODK7Wxf4XtHwhx5EbA+nRZRm/DmIwpivScydju0+ThYoK8L0GEmUsOQEnDHEBou3R/k/EAdJmbDkD5G+0LHQ+FaZXnTmWkwg0PMaDX1y252J6+F/JHHD+WUGMBZTaPGATbeSssy3PWTq1XIHyCIKHGjabWw7Vzjb7CDR24mkbODADtbn6hVWaUaLXFzNLHcnMsRv06oVq8aSS6WwQNjMgQCI3DpJuqF/FznFxdYk2jp9TCDV8tzftaYMgW38uar86z0MZv6+lln1PjAtG8T52t+6p+IeMu0Ghnqfc/qSga4r4gNR1tjshNxkpb3kmSizhHh5jmCtUAdMhreX9xQVmW5eQNiXe/p80RZNhXU2O1iC50+kRdXApAWAA8gmXulBGeuDY806eRhImyBIH34Jbm2my4ri77KDRDRAt4JOhSKjEwG7oG6gskt2S37QkNCDwNTzAvIv6JYpoPaI6oR/i4B/p7Y/wD2s+qMNMIM/iz/APgD/wB1n/yQY1pXL0LwhAsBdCSCla0CmPINk+7FFRtS7tED4xJSv5x3JRta7UgkOxLjzTbR9+yTTaSpLKCDxrJ9Fo/CjAMHTH93/kUB0qKP+G2xhqYHj/5FBLeE09k+SlPpph7UEfTdIcwKQ5v39U09qBGj3XaQlNF1yDRn7pmrz81y5A29euC5cgXTFlExNUgmCduq5cggVcW8Ad93uUA/xFxb3MYHPcRq2JJHPkVy5ABOXi5cg8auXLkHBcuXIOITrFy5BIYpNHl6rlyB7qirI6h7Jok/crlyC6oOunXfX91y5A0d0gc/IrlyBmp9f2Sn/v8AquXIP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62" name="Picture 18" descr="http://www.oneonta.edu/faculty/farberas/arth/Images/109images/Roman/republican/pompe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006256"/>
            <a:ext cx="1443224" cy="1851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72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95411" y="1295400"/>
            <a:ext cx="7195989" cy="472440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92D050"/>
                </a:solidFill>
              </a:rPr>
              <a:t>Emerged on top in the 2</a:t>
            </a:r>
            <a:r>
              <a:rPr lang="en-US" sz="3200" baseline="30000" dirty="0" smtClean="0">
                <a:solidFill>
                  <a:srgbClr val="92D050"/>
                </a:solidFill>
              </a:rPr>
              <a:t>nd</a:t>
            </a:r>
            <a:r>
              <a:rPr lang="en-US" sz="3200" dirty="0" smtClean="0">
                <a:solidFill>
                  <a:srgbClr val="92D050"/>
                </a:solidFill>
              </a:rPr>
              <a:t> Civil War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92D050"/>
                </a:solidFill>
              </a:rPr>
              <a:t>Popular with the common people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92D050"/>
                </a:solidFill>
              </a:rPr>
              <a:t>Achieved numerous reforms</a:t>
            </a:r>
          </a:p>
          <a:p>
            <a:pPr marL="801688" lvl="2" indent="-457200"/>
            <a:r>
              <a:rPr lang="en-US" sz="3000" dirty="0" smtClean="0">
                <a:solidFill>
                  <a:srgbClr val="92D050"/>
                </a:solidFill>
              </a:rPr>
              <a:t>Provided land for army veterans</a:t>
            </a:r>
          </a:p>
          <a:p>
            <a:pPr marL="801688" lvl="2" indent="-457200"/>
            <a:r>
              <a:rPr lang="en-US" sz="3000" dirty="0" smtClean="0">
                <a:solidFill>
                  <a:srgbClr val="92D050"/>
                </a:solidFill>
              </a:rPr>
              <a:t>Made people from conquered territories Roman citizens</a:t>
            </a:r>
          </a:p>
          <a:p>
            <a:pPr marL="801688" lvl="2" indent="-457200"/>
            <a:r>
              <a:rPr lang="en-US" sz="3000" dirty="0" smtClean="0">
                <a:solidFill>
                  <a:srgbClr val="92D050"/>
                </a:solidFill>
              </a:rPr>
              <a:t>Established the Julian calendar, </a:t>
            </a:r>
          </a:p>
          <a:p>
            <a:pPr lvl="2" indent="0">
              <a:buNone/>
            </a:pPr>
            <a:r>
              <a:rPr lang="en-US" sz="3000" dirty="0">
                <a:solidFill>
                  <a:srgbClr val="92D050"/>
                </a:solidFill>
              </a:rPr>
              <a:t>	</a:t>
            </a:r>
            <a:r>
              <a:rPr lang="en-US" sz="3000" dirty="0" smtClean="0">
                <a:solidFill>
                  <a:srgbClr val="92D050"/>
                </a:solidFill>
              </a:rPr>
              <a:t>similar to the one that we use today</a:t>
            </a:r>
            <a:endParaRPr lang="en-US" sz="3000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Julius Caesar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58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classconnection.s3.amazonaws.com/1502/flashcards/679460/png/octavia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74618"/>
            <a:ext cx="3699294" cy="4724400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5819774" cy="4724400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92D050"/>
                </a:solidFill>
              </a:rPr>
              <a:t>Defeated Antony in the 3</a:t>
            </a:r>
            <a:r>
              <a:rPr lang="en-US" sz="3200" baseline="30000" dirty="0" smtClean="0">
                <a:solidFill>
                  <a:srgbClr val="92D050"/>
                </a:solidFill>
              </a:rPr>
              <a:t>rd</a:t>
            </a:r>
            <a:r>
              <a:rPr lang="en-US" sz="3200" dirty="0" smtClean="0">
                <a:solidFill>
                  <a:srgbClr val="92D050"/>
                </a:solidFill>
              </a:rPr>
              <a:t> Civil War to become the sole ruler of Rome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92D050"/>
                </a:solidFill>
              </a:rPr>
              <a:t>Historians mark Octavian’s rise to power as the beginning of the Roman Empire (as opposed to Roman Republic)</a:t>
            </a:r>
            <a:endParaRPr lang="en-US" sz="3200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Octavian (Caesar Augustus)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4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274</TotalTime>
  <Words>180</Words>
  <Application>Microsoft Office PowerPoint</Application>
  <PresentationFormat>On-screen Show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Tahoma</vt:lpstr>
      <vt:lpstr>Tunga</vt:lpstr>
      <vt:lpstr>Wingdings</vt:lpstr>
      <vt:lpstr>Mylar</vt:lpstr>
      <vt:lpstr>From Republic    to Dictatorship</vt:lpstr>
      <vt:lpstr>Agriculture in Italy</vt:lpstr>
      <vt:lpstr>Problems of Imperialism</vt:lpstr>
      <vt:lpstr>Problems of Imperialism</vt:lpstr>
      <vt:lpstr>Problems of Imperialism</vt:lpstr>
      <vt:lpstr>Julius Caesar</vt:lpstr>
      <vt:lpstr>Octavian (Caesar Augustus)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Republic    to Dictatorship</dc:title>
  <dc:creator>KMyers</dc:creator>
  <cp:lastModifiedBy>Yvonne Yoder</cp:lastModifiedBy>
  <cp:revision>15</cp:revision>
  <dcterms:created xsi:type="dcterms:W3CDTF">2014-09-18T11:43:22Z</dcterms:created>
  <dcterms:modified xsi:type="dcterms:W3CDTF">2017-11-09T20:23:06Z</dcterms:modified>
</cp:coreProperties>
</file>