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41CCA4-C584-44BA-B4D0-8198E6876538}" type="doc">
      <dgm:prSet loTypeId="urn:microsoft.com/office/officeart/2011/layout/InterconnectedBlock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7A72C53-3D6C-42CE-A334-8ED0E22B8C88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b="1" dirty="0" smtClean="0"/>
            <a:t>Italy</a:t>
          </a:r>
          <a:endParaRPr lang="en-US" b="1" dirty="0"/>
        </a:p>
      </dgm:t>
    </dgm:pt>
    <dgm:pt modelId="{C0FE98FE-BAD8-4DAC-9466-173A3608F243}" type="parTrans" cxnId="{F81BAAEB-4A20-4073-99A7-B82AEE5ECEEF}">
      <dgm:prSet/>
      <dgm:spPr/>
      <dgm:t>
        <a:bodyPr/>
        <a:lstStyle/>
        <a:p>
          <a:endParaRPr lang="en-US"/>
        </a:p>
      </dgm:t>
    </dgm:pt>
    <dgm:pt modelId="{7F4A12C4-992D-452E-A657-C40888728353}" type="sibTrans" cxnId="{F81BAAEB-4A20-4073-99A7-B82AEE5ECEEF}">
      <dgm:prSet/>
      <dgm:spPr/>
      <dgm:t>
        <a:bodyPr/>
        <a:lstStyle/>
        <a:p>
          <a:endParaRPr lang="en-US"/>
        </a:p>
      </dgm:t>
    </dgm:pt>
    <dgm:pt modelId="{5B40A747-236F-47F9-8A06-F12953263208}">
      <dgm:prSet phldrT="[Text]" custT="1"/>
      <dgm:spPr/>
      <dgm:t>
        <a:bodyPr/>
        <a:lstStyle/>
        <a:p>
          <a:pPr algn="l"/>
          <a:r>
            <a:rPr lang="en-US" sz="3200" b="1" dirty="0" smtClean="0">
              <a:solidFill>
                <a:schemeClr val="bg1"/>
              </a:solidFill>
            </a:rPr>
            <a:t>500 B.C -265 B.C.</a:t>
          </a:r>
          <a:endParaRPr lang="en-US" sz="3200" b="1" dirty="0">
            <a:solidFill>
              <a:schemeClr val="bg1"/>
            </a:solidFill>
          </a:endParaRPr>
        </a:p>
      </dgm:t>
    </dgm:pt>
    <dgm:pt modelId="{8F167D29-2B72-4E41-96F1-F15A7E1CE747}" type="parTrans" cxnId="{B6FDDC0A-680D-45DD-B223-A7763E92D239}">
      <dgm:prSet/>
      <dgm:spPr/>
      <dgm:t>
        <a:bodyPr/>
        <a:lstStyle/>
        <a:p>
          <a:endParaRPr lang="en-US"/>
        </a:p>
      </dgm:t>
    </dgm:pt>
    <dgm:pt modelId="{E2BA98DE-733A-4564-860D-BDCFA5F6234C}" type="sibTrans" cxnId="{B6FDDC0A-680D-45DD-B223-A7763E92D239}">
      <dgm:prSet/>
      <dgm:spPr/>
      <dgm:t>
        <a:bodyPr/>
        <a:lstStyle/>
        <a:p>
          <a:endParaRPr lang="en-US"/>
        </a:p>
      </dgm:t>
    </dgm:pt>
    <dgm:pt modelId="{4F02D963-7346-4E9B-AA60-85C26C936AE4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2800" b="1" dirty="0" smtClean="0"/>
            <a:t>Carthage</a:t>
          </a:r>
          <a:endParaRPr lang="en-US" sz="2800" b="1" dirty="0"/>
        </a:p>
      </dgm:t>
    </dgm:pt>
    <dgm:pt modelId="{F40B0E8D-1CFE-4D0B-BBC4-0BF03464DDEA}" type="parTrans" cxnId="{208CF9BB-0FC4-4B35-B191-7F7E8E61DCA3}">
      <dgm:prSet/>
      <dgm:spPr/>
      <dgm:t>
        <a:bodyPr/>
        <a:lstStyle/>
        <a:p>
          <a:endParaRPr lang="en-US"/>
        </a:p>
      </dgm:t>
    </dgm:pt>
    <dgm:pt modelId="{9BCD0E09-46DF-41BA-A75E-A3A9D4FAFF22}" type="sibTrans" cxnId="{208CF9BB-0FC4-4B35-B191-7F7E8E61DCA3}">
      <dgm:prSet/>
      <dgm:spPr/>
      <dgm:t>
        <a:bodyPr/>
        <a:lstStyle/>
        <a:p>
          <a:endParaRPr lang="en-US"/>
        </a:p>
      </dgm:t>
    </dgm:pt>
    <dgm:pt modelId="{3999CC38-7C79-4193-B028-C8BF8F407EBD}">
      <dgm:prSet phldrT="[Text]" custT="1"/>
      <dgm:spPr/>
      <dgm:t>
        <a:bodyPr/>
        <a:lstStyle/>
        <a:p>
          <a:pPr algn="ctr"/>
          <a:r>
            <a:rPr lang="en-US" sz="3200" b="1" u="none" dirty="0" smtClean="0">
              <a:solidFill>
                <a:schemeClr val="bg1"/>
              </a:solidFill>
            </a:rPr>
            <a:t>Three Punic Wars</a:t>
          </a:r>
        </a:p>
        <a:p>
          <a:pPr algn="ctr"/>
          <a:r>
            <a:rPr lang="en-US" sz="3200" b="1" u="none" dirty="0" smtClean="0">
              <a:solidFill>
                <a:schemeClr val="bg1"/>
              </a:solidFill>
            </a:rPr>
            <a:t>264 B.C. -146 B.C.</a:t>
          </a:r>
          <a:endParaRPr lang="en-US" sz="3200" b="1" u="none" dirty="0">
            <a:solidFill>
              <a:schemeClr val="bg1"/>
            </a:solidFill>
          </a:endParaRPr>
        </a:p>
      </dgm:t>
    </dgm:pt>
    <dgm:pt modelId="{D6220F9C-A431-476F-8FD7-F7A98D247D89}" type="parTrans" cxnId="{C0C1721F-8A28-4753-9AED-1C5A9579D2F6}">
      <dgm:prSet/>
      <dgm:spPr/>
      <dgm:t>
        <a:bodyPr/>
        <a:lstStyle/>
        <a:p>
          <a:endParaRPr lang="en-US"/>
        </a:p>
      </dgm:t>
    </dgm:pt>
    <dgm:pt modelId="{D57F5721-AF04-4CE7-AD7F-F866D7590D0F}" type="sibTrans" cxnId="{C0C1721F-8A28-4753-9AED-1C5A9579D2F6}">
      <dgm:prSet/>
      <dgm:spPr/>
      <dgm:t>
        <a:bodyPr/>
        <a:lstStyle/>
        <a:p>
          <a:endParaRPr lang="en-US"/>
        </a:p>
      </dgm:t>
    </dgm:pt>
    <dgm:pt modelId="{25FA1783-27F5-4BBC-B030-074F06FFD762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b="1" dirty="0" smtClean="0"/>
            <a:t>Eastern</a:t>
          </a:r>
        </a:p>
        <a:p>
          <a:r>
            <a:rPr lang="en-US" b="1" dirty="0" smtClean="0"/>
            <a:t> Mediterranean</a:t>
          </a:r>
          <a:endParaRPr lang="en-US" b="1" dirty="0"/>
        </a:p>
      </dgm:t>
    </dgm:pt>
    <dgm:pt modelId="{47AD67AB-2F56-4EC7-9209-784ED179A93C}" type="parTrans" cxnId="{1E7F0277-7D46-4C35-AE28-4111F30CF8B1}">
      <dgm:prSet/>
      <dgm:spPr/>
      <dgm:t>
        <a:bodyPr/>
        <a:lstStyle/>
        <a:p>
          <a:endParaRPr lang="en-US"/>
        </a:p>
      </dgm:t>
    </dgm:pt>
    <dgm:pt modelId="{BCBA4CBA-9BCD-45C8-A9D4-FE84211FAFA0}" type="sibTrans" cxnId="{1E7F0277-7D46-4C35-AE28-4111F30CF8B1}">
      <dgm:prSet/>
      <dgm:spPr/>
      <dgm:t>
        <a:bodyPr/>
        <a:lstStyle/>
        <a:p>
          <a:endParaRPr lang="en-US"/>
        </a:p>
      </dgm:t>
    </dgm:pt>
    <dgm:pt modelId="{36106C35-B2C6-4D39-BE06-DB8F1F86FC12}">
      <dgm:prSet phldrT="[Text]" custT="1"/>
      <dgm:spPr/>
      <dgm:t>
        <a:bodyPr/>
        <a:lstStyle/>
        <a:p>
          <a:pPr algn="l"/>
          <a:r>
            <a:rPr lang="en-US" sz="3200" b="1" dirty="0" smtClean="0">
              <a:solidFill>
                <a:schemeClr val="bg1"/>
              </a:solidFill>
            </a:rPr>
            <a:t>Macedonia, Asia Minor, Egypt</a:t>
          </a:r>
          <a:endParaRPr lang="en-US" sz="3200" b="1" dirty="0">
            <a:solidFill>
              <a:schemeClr val="bg1"/>
            </a:solidFill>
          </a:endParaRPr>
        </a:p>
      </dgm:t>
    </dgm:pt>
    <dgm:pt modelId="{30216F8B-B58B-463C-8280-12638BAFFB51}" type="parTrans" cxnId="{A68A795C-E036-47F3-96C2-0750FB845CDB}">
      <dgm:prSet/>
      <dgm:spPr/>
      <dgm:t>
        <a:bodyPr/>
        <a:lstStyle/>
        <a:p>
          <a:endParaRPr lang="en-US"/>
        </a:p>
      </dgm:t>
    </dgm:pt>
    <dgm:pt modelId="{25028CA7-1A55-4D9B-B4E1-FAD4F96C0316}" type="sibTrans" cxnId="{A68A795C-E036-47F3-96C2-0750FB845CDB}">
      <dgm:prSet/>
      <dgm:spPr/>
      <dgm:t>
        <a:bodyPr/>
        <a:lstStyle/>
        <a:p>
          <a:endParaRPr lang="en-US"/>
        </a:p>
      </dgm:t>
    </dgm:pt>
    <dgm:pt modelId="{9077631C-FC01-4CAA-8915-C3278FCF67DE}" type="pres">
      <dgm:prSet presAssocID="{B341CCA4-C584-44BA-B4D0-8198E6876538}" presName="Name0" presStyleCnt="0">
        <dgm:presLayoutVars>
          <dgm:chMax val="7"/>
          <dgm:chPref val="5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6E5A6EE-E376-4E5D-8738-94ED7725FB81}" type="pres">
      <dgm:prSet presAssocID="{25FA1783-27F5-4BBC-B030-074F06FFD762}" presName="ChildAccent3" presStyleCnt="0"/>
      <dgm:spPr/>
    </dgm:pt>
    <dgm:pt modelId="{52D0D08E-4CC6-40A2-974E-844DA06E6065}" type="pres">
      <dgm:prSet presAssocID="{25FA1783-27F5-4BBC-B030-074F06FFD762}" presName="ChildAccent" presStyleLbl="alignImgPlace1" presStyleIdx="0" presStyleCnt="3" custScaleX="150459" custScaleY="82331" custLinFactNeighborX="68936"/>
      <dgm:spPr/>
      <dgm:t>
        <a:bodyPr/>
        <a:lstStyle/>
        <a:p>
          <a:endParaRPr lang="en-US"/>
        </a:p>
      </dgm:t>
    </dgm:pt>
    <dgm:pt modelId="{F960B5AD-34F4-4275-BE10-58A4CF337353}" type="pres">
      <dgm:prSet presAssocID="{25FA1783-27F5-4BBC-B030-074F06FFD762}" presName="Child3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2B811D-0558-41CF-8E15-1A838D63C4DC}" type="pres">
      <dgm:prSet presAssocID="{25FA1783-27F5-4BBC-B030-074F06FFD762}" presName="Parent3" presStyleLbl="node1" presStyleIdx="0" presStyleCnt="3" custScaleX="148031" custScaleY="176718" custLinFactNeighborX="67888" custLinFactNeighborY="7731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9F86B4-9C78-4C7C-9A34-0D839DE0F257}" type="pres">
      <dgm:prSet presAssocID="{4F02D963-7346-4E9B-AA60-85C26C936AE4}" presName="ChildAccent2" presStyleCnt="0"/>
      <dgm:spPr/>
    </dgm:pt>
    <dgm:pt modelId="{7DCCCAE0-CC5F-4954-A672-BA0CF79BDE6B}" type="pres">
      <dgm:prSet presAssocID="{4F02D963-7346-4E9B-AA60-85C26C936AE4}" presName="ChildAccent" presStyleLbl="alignImgPlace1" presStyleIdx="1" presStyleCnt="3" custScaleX="166619" custScaleY="82941" custLinFactNeighborX="10081" custLinFactNeighborY="5552"/>
      <dgm:spPr/>
      <dgm:t>
        <a:bodyPr/>
        <a:lstStyle/>
        <a:p>
          <a:endParaRPr lang="en-US"/>
        </a:p>
      </dgm:t>
    </dgm:pt>
    <dgm:pt modelId="{49AB09BA-71AA-4694-B519-A518D5EC2203}" type="pres">
      <dgm:prSet presAssocID="{4F02D963-7346-4E9B-AA60-85C26C936AE4}" presName="Child2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5947C0-92AD-473E-A7DA-AD18934BF8C9}" type="pres">
      <dgm:prSet presAssocID="{4F02D963-7346-4E9B-AA60-85C26C936AE4}" presName="Parent2" presStyleLbl="node1" presStyleIdx="1" presStyleCnt="3" custScaleX="168349" custScaleY="252366" custLinFactNeighborX="8697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A451F8-7C99-4EA1-A5C2-2E8E73FBAD11}" type="pres">
      <dgm:prSet presAssocID="{87A72C53-3D6C-42CE-A334-8ED0E22B8C88}" presName="ChildAccent1" presStyleCnt="0"/>
      <dgm:spPr/>
    </dgm:pt>
    <dgm:pt modelId="{65117BDA-64AB-47DF-AF3C-103D27A2BA79}" type="pres">
      <dgm:prSet presAssocID="{87A72C53-3D6C-42CE-A334-8ED0E22B8C88}" presName="ChildAccent" presStyleLbl="alignImgPlace1" presStyleIdx="2" presStyleCnt="3" custScaleX="126291" custScaleY="97257" custLinFactNeighborX="-34902" custLinFactNeighborY="6667"/>
      <dgm:spPr/>
      <dgm:t>
        <a:bodyPr/>
        <a:lstStyle/>
        <a:p>
          <a:endParaRPr lang="en-US"/>
        </a:p>
      </dgm:t>
    </dgm:pt>
    <dgm:pt modelId="{A3316FF0-2AC1-4812-A4F3-E481A71F5E65}" type="pres">
      <dgm:prSet presAssocID="{87A72C53-3D6C-42CE-A334-8ED0E22B8C88}" presName="Child1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A29A08-AECC-49D7-9A42-D7DC11EE07F7}" type="pres">
      <dgm:prSet presAssocID="{87A72C53-3D6C-42CE-A334-8ED0E22B8C88}" presName="Parent1" presStyleLbl="node1" presStyleIdx="2" presStyleCnt="3" custScaleX="130358" custScaleY="249472" custLinFactNeighborX="-36935" custLinFactNeighborY="-9898">
        <dgm:presLayoutVars>
          <dgm:chMax val="2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8C0BEF-B702-4252-A774-95CF6A5E52EF}" type="presOf" srcId="{36106C35-B2C6-4D39-BE06-DB8F1F86FC12}" destId="{F960B5AD-34F4-4275-BE10-58A4CF337353}" srcOrd="1" destOrd="0" presId="urn:microsoft.com/office/officeart/2011/layout/InterconnectedBlockProcess"/>
    <dgm:cxn modelId="{B2BB1501-74EB-4002-ACFF-9748FBA5290F}" type="presOf" srcId="{5B40A747-236F-47F9-8A06-F12953263208}" destId="{A3316FF0-2AC1-4812-A4F3-E481A71F5E65}" srcOrd="1" destOrd="0" presId="urn:microsoft.com/office/officeart/2011/layout/InterconnectedBlockProcess"/>
    <dgm:cxn modelId="{A420511D-7F5D-4F44-97C9-23B34AE717DF}" type="presOf" srcId="{3999CC38-7C79-4193-B028-C8BF8F407EBD}" destId="{49AB09BA-71AA-4694-B519-A518D5EC2203}" srcOrd="1" destOrd="0" presId="urn:microsoft.com/office/officeart/2011/layout/InterconnectedBlockProcess"/>
    <dgm:cxn modelId="{A68A795C-E036-47F3-96C2-0750FB845CDB}" srcId="{25FA1783-27F5-4BBC-B030-074F06FFD762}" destId="{36106C35-B2C6-4D39-BE06-DB8F1F86FC12}" srcOrd="0" destOrd="0" parTransId="{30216F8B-B58B-463C-8280-12638BAFFB51}" sibTransId="{25028CA7-1A55-4D9B-B4E1-FAD4F96C0316}"/>
    <dgm:cxn modelId="{802B6A34-0BEB-4FCC-99BF-622BA33D9387}" type="presOf" srcId="{25FA1783-27F5-4BBC-B030-074F06FFD762}" destId="{AF2B811D-0558-41CF-8E15-1A838D63C4DC}" srcOrd="0" destOrd="0" presId="urn:microsoft.com/office/officeart/2011/layout/InterconnectedBlockProcess"/>
    <dgm:cxn modelId="{544D402A-D789-45AF-B615-73621C3C1BBC}" type="presOf" srcId="{5B40A747-236F-47F9-8A06-F12953263208}" destId="{65117BDA-64AB-47DF-AF3C-103D27A2BA79}" srcOrd="0" destOrd="0" presId="urn:microsoft.com/office/officeart/2011/layout/InterconnectedBlockProcess"/>
    <dgm:cxn modelId="{C0C1721F-8A28-4753-9AED-1C5A9579D2F6}" srcId="{4F02D963-7346-4E9B-AA60-85C26C936AE4}" destId="{3999CC38-7C79-4193-B028-C8BF8F407EBD}" srcOrd="0" destOrd="0" parTransId="{D6220F9C-A431-476F-8FD7-F7A98D247D89}" sibTransId="{D57F5721-AF04-4CE7-AD7F-F866D7590D0F}"/>
    <dgm:cxn modelId="{B6FDDC0A-680D-45DD-B223-A7763E92D239}" srcId="{87A72C53-3D6C-42CE-A334-8ED0E22B8C88}" destId="{5B40A747-236F-47F9-8A06-F12953263208}" srcOrd="0" destOrd="0" parTransId="{8F167D29-2B72-4E41-96F1-F15A7E1CE747}" sibTransId="{E2BA98DE-733A-4564-860D-BDCFA5F6234C}"/>
    <dgm:cxn modelId="{0A6CD08B-3ABA-4205-A35A-E444D44F7618}" type="presOf" srcId="{36106C35-B2C6-4D39-BE06-DB8F1F86FC12}" destId="{52D0D08E-4CC6-40A2-974E-844DA06E6065}" srcOrd="0" destOrd="0" presId="urn:microsoft.com/office/officeart/2011/layout/InterconnectedBlockProcess"/>
    <dgm:cxn modelId="{8EA53BC5-500F-4A97-8CF5-1C96D002FB9D}" type="presOf" srcId="{B341CCA4-C584-44BA-B4D0-8198E6876538}" destId="{9077631C-FC01-4CAA-8915-C3278FCF67DE}" srcOrd="0" destOrd="0" presId="urn:microsoft.com/office/officeart/2011/layout/InterconnectedBlockProcess"/>
    <dgm:cxn modelId="{208CF9BB-0FC4-4B35-B191-7F7E8E61DCA3}" srcId="{B341CCA4-C584-44BA-B4D0-8198E6876538}" destId="{4F02D963-7346-4E9B-AA60-85C26C936AE4}" srcOrd="1" destOrd="0" parTransId="{F40B0E8D-1CFE-4D0B-BBC4-0BF03464DDEA}" sibTransId="{9BCD0E09-46DF-41BA-A75E-A3A9D4FAFF22}"/>
    <dgm:cxn modelId="{20BC93B2-88E9-4204-9673-EE9CC40725B5}" type="presOf" srcId="{4F02D963-7346-4E9B-AA60-85C26C936AE4}" destId="{D85947C0-92AD-473E-A7DA-AD18934BF8C9}" srcOrd="0" destOrd="0" presId="urn:microsoft.com/office/officeart/2011/layout/InterconnectedBlockProcess"/>
    <dgm:cxn modelId="{0CEC4941-71A1-42D9-AE44-151030250A38}" type="presOf" srcId="{87A72C53-3D6C-42CE-A334-8ED0E22B8C88}" destId="{3FA29A08-AECC-49D7-9A42-D7DC11EE07F7}" srcOrd="0" destOrd="0" presId="urn:microsoft.com/office/officeart/2011/layout/InterconnectedBlockProcess"/>
    <dgm:cxn modelId="{3A5AEFE9-D496-440A-A71A-14C92A7B4CFC}" type="presOf" srcId="{3999CC38-7C79-4193-B028-C8BF8F407EBD}" destId="{7DCCCAE0-CC5F-4954-A672-BA0CF79BDE6B}" srcOrd="0" destOrd="0" presId="urn:microsoft.com/office/officeart/2011/layout/InterconnectedBlockProcess"/>
    <dgm:cxn modelId="{1E7F0277-7D46-4C35-AE28-4111F30CF8B1}" srcId="{B341CCA4-C584-44BA-B4D0-8198E6876538}" destId="{25FA1783-27F5-4BBC-B030-074F06FFD762}" srcOrd="2" destOrd="0" parTransId="{47AD67AB-2F56-4EC7-9209-784ED179A93C}" sibTransId="{BCBA4CBA-9BCD-45C8-A9D4-FE84211FAFA0}"/>
    <dgm:cxn modelId="{F81BAAEB-4A20-4073-99A7-B82AEE5ECEEF}" srcId="{B341CCA4-C584-44BA-B4D0-8198E6876538}" destId="{87A72C53-3D6C-42CE-A334-8ED0E22B8C88}" srcOrd="0" destOrd="0" parTransId="{C0FE98FE-BAD8-4DAC-9466-173A3608F243}" sibTransId="{7F4A12C4-992D-452E-A657-C40888728353}"/>
    <dgm:cxn modelId="{687D2EEE-F79D-4C45-BCB1-DA9EFED212FC}" type="presParOf" srcId="{9077631C-FC01-4CAA-8915-C3278FCF67DE}" destId="{26E5A6EE-E376-4E5D-8738-94ED7725FB81}" srcOrd="0" destOrd="0" presId="urn:microsoft.com/office/officeart/2011/layout/InterconnectedBlockProcess"/>
    <dgm:cxn modelId="{D478E406-8B5C-43D4-B979-A55D9A8ACBEC}" type="presParOf" srcId="{26E5A6EE-E376-4E5D-8738-94ED7725FB81}" destId="{52D0D08E-4CC6-40A2-974E-844DA06E6065}" srcOrd="0" destOrd="0" presId="urn:microsoft.com/office/officeart/2011/layout/InterconnectedBlockProcess"/>
    <dgm:cxn modelId="{6A0496F5-6D60-4A75-B8DD-21F0C820D225}" type="presParOf" srcId="{9077631C-FC01-4CAA-8915-C3278FCF67DE}" destId="{F960B5AD-34F4-4275-BE10-58A4CF337353}" srcOrd="1" destOrd="0" presId="urn:microsoft.com/office/officeart/2011/layout/InterconnectedBlockProcess"/>
    <dgm:cxn modelId="{E7FA4C75-8528-4AF8-B59D-508EA157B800}" type="presParOf" srcId="{9077631C-FC01-4CAA-8915-C3278FCF67DE}" destId="{AF2B811D-0558-41CF-8E15-1A838D63C4DC}" srcOrd="2" destOrd="0" presId="urn:microsoft.com/office/officeart/2011/layout/InterconnectedBlockProcess"/>
    <dgm:cxn modelId="{61A3E534-9C1B-4A02-AED8-B5ED7BBFB5FA}" type="presParOf" srcId="{9077631C-FC01-4CAA-8915-C3278FCF67DE}" destId="{DA9F86B4-9C78-4C7C-9A34-0D839DE0F257}" srcOrd="3" destOrd="0" presId="urn:microsoft.com/office/officeart/2011/layout/InterconnectedBlockProcess"/>
    <dgm:cxn modelId="{3A0E9C3A-C70B-41CD-9AE3-CE97978009F8}" type="presParOf" srcId="{DA9F86B4-9C78-4C7C-9A34-0D839DE0F257}" destId="{7DCCCAE0-CC5F-4954-A672-BA0CF79BDE6B}" srcOrd="0" destOrd="0" presId="urn:microsoft.com/office/officeart/2011/layout/InterconnectedBlockProcess"/>
    <dgm:cxn modelId="{B1BA4818-3432-4573-92FA-0B94CC4B5D5F}" type="presParOf" srcId="{9077631C-FC01-4CAA-8915-C3278FCF67DE}" destId="{49AB09BA-71AA-4694-B519-A518D5EC2203}" srcOrd="4" destOrd="0" presId="urn:microsoft.com/office/officeart/2011/layout/InterconnectedBlockProcess"/>
    <dgm:cxn modelId="{0139AF1D-DF47-42B5-BC3A-89F9BE250D78}" type="presParOf" srcId="{9077631C-FC01-4CAA-8915-C3278FCF67DE}" destId="{D85947C0-92AD-473E-A7DA-AD18934BF8C9}" srcOrd="5" destOrd="0" presId="urn:microsoft.com/office/officeart/2011/layout/InterconnectedBlockProcess"/>
    <dgm:cxn modelId="{57E205EB-75DF-467A-8DE8-662F90AF233B}" type="presParOf" srcId="{9077631C-FC01-4CAA-8915-C3278FCF67DE}" destId="{25A451F8-7C99-4EA1-A5C2-2E8E73FBAD11}" srcOrd="6" destOrd="0" presId="urn:microsoft.com/office/officeart/2011/layout/InterconnectedBlockProcess"/>
    <dgm:cxn modelId="{F44FDB99-3A39-4A5D-81D0-2C359FD66A6A}" type="presParOf" srcId="{25A451F8-7C99-4EA1-A5C2-2E8E73FBAD11}" destId="{65117BDA-64AB-47DF-AF3C-103D27A2BA79}" srcOrd="0" destOrd="0" presId="urn:microsoft.com/office/officeart/2011/layout/InterconnectedBlockProcess"/>
    <dgm:cxn modelId="{DE4B20D4-D39B-4BE9-A966-A2FE102C2BD4}" type="presParOf" srcId="{9077631C-FC01-4CAA-8915-C3278FCF67DE}" destId="{A3316FF0-2AC1-4812-A4F3-E481A71F5E65}" srcOrd="7" destOrd="0" presId="urn:microsoft.com/office/officeart/2011/layout/InterconnectedBlockProcess"/>
    <dgm:cxn modelId="{86238262-4834-4497-A66F-E45C50A49989}" type="presParOf" srcId="{9077631C-FC01-4CAA-8915-C3278FCF67DE}" destId="{3FA29A08-AECC-49D7-9A42-D7DC11EE07F7}" srcOrd="8" destOrd="0" presId="urn:microsoft.com/office/officeart/2011/layout/Interconnected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D0D08E-4CC6-40A2-974E-844DA06E6065}">
      <dsp:nvSpPr>
        <dsp:cNvPr id="0" name=""/>
        <dsp:cNvSpPr/>
      </dsp:nvSpPr>
      <dsp:spPr>
        <a:xfrm>
          <a:off x="5821531" y="1543720"/>
          <a:ext cx="2636673" cy="3206235"/>
        </a:xfrm>
        <a:prstGeom prst="wedgeRectCallout">
          <a:avLst>
            <a:gd name="adj1" fmla="val 0"/>
            <a:gd name="adj2" fmla="val 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0" tIns="101600" rIns="101600" bIns="10160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bg1"/>
              </a:solidFill>
            </a:rPr>
            <a:t>Macedonia, Asia Minor, Egypt</a:t>
          </a:r>
          <a:endParaRPr lang="en-US" sz="3200" b="1" kern="1200" dirty="0">
            <a:solidFill>
              <a:schemeClr val="bg1"/>
            </a:solidFill>
          </a:endParaRPr>
        </a:p>
      </dsp:txBody>
      <dsp:txXfrm>
        <a:off x="6156158" y="1543720"/>
        <a:ext cx="2302045" cy="3206235"/>
      </dsp:txXfrm>
    </dsp:sp>
    <dsp:sp modelId="{AF2B811D-0558-41CF-8E15-1A838D63C4DC}">
      <dsp:nvSpPr>
        <dsp:cNvPr id="0" name=""/>
        <dsp:cNvSpPr/>
      </dsp:nvSpPr>
      <dsp:spPr>
        <a:xfrm>
          <a:off x="5824440" y="114929"/>
          <a:ext cx="2594124" cy="1469400"/>
        </a:xfrm>
        <a:prstGeom prst="rect">
          <a:avLst/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/>
            <a:t>Eastern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/>
            <a:t> Mediterranean</a:t>
          </a:r>
          <a:endParaRPr lang="en-US" sz="2600" b="1" kern="1200" dirty="0"/>
        </a:p>
      </dsp:txBody>
      <dsp:txXfrm>
        <a:off x="5824440" y="114929"/>
        <a:ext cx="2594124" cy="1469400"/>
      </dsp:txXfrm>
    </dsp:sp>
    <dsp:sp modelId="{7DCCCAE0-CC5F-4954-A672-BA0CF79BDE6B}">
      <dsp:nvSpPr>
        <dsp:cNvPr id="0" name=""/>
        <dsp:cNvSpPr/>
      </dsp:nvSpPr>
      <dsp:spPr>
        <a:xfrm>
          <a:off x="2895603" y="1708938"/>
          <a:ext cx="2919864" cy="2999584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0" tIns="101600" rIns="101600" bIns="101600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u="none" kern="1200" dirty="0" smtClean="0">
              <a:solidFill>
                <a:schemeClr val="bg1"/>
              </a:solidFill>
            </a:rPr>
            <a:t>Three Punic Wars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u="none" kern="1200" dirty="0" smtClean="0">
              <a:solidFill>
                <a:schemeClr val="bg1"/>
              </a:solidFill>
            </a:rPr>
            <a:t>264 B.C. -146 B.C.</a:t>
          </a:r>
          <a:endParaRPr lang="en-US" sz="3200" b="1" u="none" kern="1200" dirty="0">
            <a:solidFill>
              <a:schemeClr val="bg1"/>
            </a:solidFill>
          </a:endParaRPr>
        </a:p>
      </dsp:txBody>
      <dsp:txXfrm>
        <a:off x="3266171" y="1708938"/>
        <a:ext cx="2549296" cy="2999584"/>
      </dsp:txXfrm>
    </dsp:sp>
    <dsp:sp modelId="{D85947C0-92AD-473E-A7DA-AD18934BF8C9}">
      <dsp:nvSpPr>
        <dsp:cNvPr id="0" name=""/>
        <dsp:cNvSpPr/>
      </dsp:nvSpPr>
      <dsp:spPr>
        <a:xfrm>
          <a:off x="2856191" y="-25555"/>
          <a:ext cx="2950180" cy="1755033"/>
        </a:xfrm>
        <a:prstGeom prst="rect">
          <a:avLst/>
        </a:prstGeom>
        <a:solidFill>
          <a:schemeClr val="accent2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88900" rIns="88900" bIns="8890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Carthage</a:t>
          </a:r>
          <a:endParaRPr lang="en-US" sz="2800" b="1" kern="1200" dirty="0"/>
        </a:p>
      </dsp:txBody>
      <dsp:txXfrm>
        <a:off x="2856191" y="-25555"/>
        <a:ext cx="2950180" cy="1755033"/>
      </dsp:txXfrm>
    </dsp:sp>
    <dsp:sp modelId="{65117BDA-64AB-47DF-AF3C-103D27A2BA79}">
      <dsp:nvSpPr>
        <dsp:cNvPr id="0" name=""/>
        <dsp:cNvSpPr/>
      </dsp:nvSpPr>
      <dsp:spPr>
        <a:xfrm>
          <a:off x="708250" y="1468022"/>
          <a:ext cx="2213148" cy="3246692"/>
        </a:xfrm>
        <a:prstGeom prst="wedgeRectCallout">
          <a:avLst>
            <a:gd name="adj1" fmla="val 62500"/>
            <a:gd name="adj2" fmla="val 2083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0" tIns="101600" rIns="101600" bIns="10160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bg1"/>
              </a:solidFill>
            </a:rPr>
            <a:t>500 B.C -265 B.C.</a:t>
          </a:r>
          <a:endParaRPr lang="en-US" sz="3200" b="1" kern="1200" dirty="0">
            <a:solidFill>
              <a:schemeClr val="bg1"/>
            </a:solidFill>
          </a:endParaRPr>
        </a:p>
      </dsp:txBody>
      <dsp:txXfrm>
        <a:off x="989127" y="1468022"/>
        <a:ext cx="1932271" cy="3246692"/>
      </dsp:txXfrm>
    </dsp:sp>
    <dsp:sp modelId="{3FA29A08-AECC-49D7-9A42-D7DC11EE07F7}">
      <dsp:nvSpPr>
        <dsp:cNvPr id="0" name=""/>
        <dsp:cNvSpPr/>
      </dsp:nvSpPr>
      <dsp:spPr>
        <a:xfrm>
          <a:off x="636988" y="172125"/>
          <a:ext cx="2284419" cy="1388397"/>
        </a:xfrm>
        <a:prstGeom prst="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1" kern="1200" dirty="0" smtClean="0"/>
            <a:t>Italy</a:t>
          </a:r>
          <a:endParaRPr lang="en-US" sz="2600" b="1" kern="1200" dirty="0"/>
        </a:p>
      </dsp:txBody>
      <dsp:txXfrm>
        <a:off x="636988" y="172125"/>
        <a:ext cx="2284419" cy="13883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InterconnectedBlockProcess">
  <dgm:title val="Interconnected Block Process"/>
  <dgm:desc val="Use to show sequential steps in a process. Works best with small amounts of Level 1 text and medium amounts of Level 2 text."/>
  <dgm:catLst>
    <dgm:cat type="process" pri="5500"/>
    <dgm:cat type="officeonline" pri="3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2" destOrd="0"/>
        <dgm:cxn modelId="42" srcId="40" destId="41" srcOrd="0" destOrd="0"/>
      </dgm:cxnLst>
      <dgm:bg/>
      <dgm:whole/>
    </dgm:dataModel>
  </dgm:clrData>
  <dgm:layoutNode name="Name0">
    <dgm:varLst>
      <dgm:chMax val="7"/>
      <dgm:chPref val="5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.127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5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Accent1" refType="w" fact="0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Child1" refType="w" fact="0.063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Parent1" refType="w" fact="0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.5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Child2" refType="w" fact="0.5635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Parent2" refType="w" fact="0.5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6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Accent1" refType="w" fact="0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Child1" refType="w" fact="0.0423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Parent1" refType="w" fact="0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Child2" refType="w" fact="0.3756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.6667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Child3" refType="w" fact="0.709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Parent3" refType="w" fact="0.6667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7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Accent1" refType="w" fact="0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Child1" refType="w" fact="0.0317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Parent1" refType="w" fact="0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2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Child2" refType="w" fact="0.2817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Parent2" refType="w" fact="0.2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Child3" refType="w" fact="0.5317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Parent3" refType="w" fact="0.5"/>
              <dgm:constr type="t" for="ch" forName="Parent3" refType="h" fact="0.0275"/>
              <dgm:constr type="w" for="ch" forName="Parent3" refType="w" fact="0.25"/>
              <dgm:constr type="h" for="ch" forName="Parent3" refType="h" fact="0.1622"/>
              <dgm:constr type="l" for="ch" forName="ChildAccent4" refType="w" fact="0.75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Child4" refType="w" fact="0.7817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Parent4" refType="w" fact="0.75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8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Accent1" refType="w" fact="0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Child1" refType="w" fact="0.0254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Parent1" refType="w" fact="0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2001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Child2" refType="w" fact="0.2255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Parent2" refType="w" fact="0.2001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Child3" refType="w" fact="0.4256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6003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Child4" refType="w" fact="0.6257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Parent4" refType="w" fact="0.6003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.7999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Child5" refType="w" fact="0.8253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Parent5" refType="w" fact="0.7999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9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Accent1" refType="w" fact="0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Child1" refType="w" fact="0.0212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Parent1" refType="w" fact="0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167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Child2" refType="w" fact="0.1888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Parent2" refType="w" fact="0.167"/>
              <dgm:constr type="t" for="ch" forName="Parent2" refType="h" fact="0.0923"/>
              <dgm:constr type="w" for="ch" forName="Parent2" refType="w" fact="0.167"/>
              <dgm:constr type="h" for="ch" forName="Parent2" refType="h" fact="0.1164"/>
              <dgm:constr type="l" for="ch" forName="ChildAccent3" refType="w" fact="0.333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Child3" refType="w" fact="0.3551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Parent3" refType="w" fact="0.3339"/>
              <dgm:constr type="t" for="ch" forName="Parent3" refType="h" fact="0.0698"/>
              <dgm:constr type="w" for="ch" forName="Parent3" refType="w" fact="0.167"/>
              <dgm:constr type="h" for="ch" forName="Parent3" refType="h" fact="0.1396"/>
              <dgm:constr type="l" for="ch" forName="ChildAccent4" refType="w" fact="0.500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Child4" refType="w" fact="0.5221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Parent4" refType="w" fact="0.501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6674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Child5" refType="w" fact="0.6886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Parent5" refType="w" fact="0.668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.833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Child6" refType="w" fact="0.8542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Parent6" refType="w" fact="0.835"/>
              <dgm:constr type="t" for="ch" forName="Parent6" refType="h" fact="0"/>
              <dgm:constr type="w" for="ch" forName="Parent6" refType="w" fact="0.165"/>
              <dgm:constr type="h" for="ch" forName="Parent6" refType="h" fact="0.2095"/>
            </dgm:constrLst>
          </dgm:if>
          <dgm:else name="Name10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Accent1" refType="w" fact="0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Child1" refType="w" fact="0.0182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Parent1" refType="w" fact="0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1432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Child2" refType="w" fact="0.1614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Parent2" refType="w" fact="0.1432"/>
              <dgm:constr type="t" for="ch" forName="Parent2" refType="h" fact="0.108"/>
              <dgm:constr type="w" for="ch" forName="Parent2" refType="w" fact="0.1432"/>
              <dgm:constr type="h" for="ch" forName="Parent2" refType="h" fact="0.1088"/>
              <dgm:constr type="l" for="ch" forName="ChildAccent3" refType="w" fact="0.2865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Child3" refType="w" fact="0.3047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Parent3" refType="w" fact="0.2865"/>
              <dgm:constr type="t" for="ch" forName="Parent3" refType="h" fact="0.087"/>
              <dgm:constr type="w" for="ch" forName="Parent3" refType="w" fact="0.143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Child4" refType="w" fact="0.4479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5726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Child5" refType="w" fact="0.5908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Parent5" refType="w" fact="0.5726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7147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Child6" refType="w" fact="0.7329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Parent6" refType="w" fact="0.716"/>
              <dgm:constr type="t" for="ch" forName="Parent6" refType="h" fact="0.0217"/>
              <dgm:constr type="w" for="ch" forName="Parent6" refType="w" fact="0.1424"/>
              <dgm:constr type="h" for="ch" forName="Parent6" refType="h" fact="0.1958"/>
              <dgm:constr type="l" for="ch" forName="ChildAccent7" refType="w" fact="0.8568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Child7" refType="w" fact="0.875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Parent7" refType="w" fact="0.8577"/>
              <dgm:constr type="t" for="ch" forName="Parent7" refType="h" fact="0"/>
              <dgm:constr type="w" for="ch" forName="Parent7" refType="w" fact="0.1423"/>
              <dgm:constr type="h" for="ch" forName="Parent7" refType="h" fact="0.2175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14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2" refType="w" fact="0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Child1" refType="w" fact="0.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ChildAccent1" refType="w" fact="0.5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Parent1" refType="w" fact="0.5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Parent2" refType="w" fact="0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15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3" refType="w" fact="0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Child2" refType="w" fact="0.3333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Child1" refType="w" fact="0.6667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ChildAccent1" refType="w" fact="0.6667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Parent1" refType="w" fact="0.6667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Parent3" refType="w" fact="0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16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4" refType="w" fact="0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Child3" refType="w" fact="0.25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Child2" refType="w" fact="0.5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Child1" refType="w" fact="0.75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ChildAccent1" refType="w" fact="0.75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Parent1" refType="w" fact="0.75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Parent2" refType="w" fact="0.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2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Parent3" refType="w" fact="0.25"/>
              <dgm:constr type="t" for="ch" forName="Parent3" refType="h" fact="0.0279"/>
              <dgm:constr type="w" for="ch" forName="Parent3" refType="w" fact="0.25"/>
              <dgm:constr type="h" for="ch" forName="Parent3" refType="h" fact="0.161"/>
              <dgm:constr type="l" for="ch" forName="ChildAccent4" refType="w" fact="0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Parent4" refType="w" fact="0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17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5" refType="w" fact="0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Child4" refType="w" fact="0.2001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Child3" refType="w" fact="0.4002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Child2" refType="w" fact="0.6003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Child1" refType="w" fact="0.7999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ChildAccent1" refType="w" fact="0.7999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Parent1" refType="w" fact="0.7999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6003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Parent2" refType="w" fact="0.6003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2001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Parent4" refType="w" fact="0.2001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Parent5" refType="w" fact="0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18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6" refType="w" fact="0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Child5" refType="w" fact="0.167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Child4" refType="w" fact="0.3339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Child3" refType="w" fact="0.5009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Child2" refType="w" fact="0.6674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Child1" refType="w" fact="0.833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ChildAccent1" refType="w" fact="0.833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Parent1" refType="w" fact="0.833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6674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Parent2" refType="w" fact="0.6674"/>
              <dgm:constr type="t" for="ch" forName="Parent2" refType="h" fact="0.0923"/>
              <dgm:constr type="w" for="ch" forName="Parent2" refType="w" fact="0.165"/>
              <dgm:constr type="h" for="ch" forName="Parent2" refType="h" fact="0.1164"/>
              <dgm:constr type="l" for="ch" forName="ChildAccent3" refType="w" fact="0.500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Parent3" refType="w" fact="0.5009"/>
              <dgm:constr type="t" for="ch" forName="Parent3" refType="h" fact="0.0698"/>
              <dgm:constr type="w" for="ch" forName="Parent3" refType="w" fact="0.166"/>
              <dgm:constr type="h" for="ch" forName="Parent3" refType="h" fact="0.1396"/>
              <dgm:constr type="l" for="ch" forName="ChildAccent4" refType="w" fact="0.333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Parent4" refType="w" fact="0.3339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167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Parent5" refType="w" fact="0.167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Parent6" refType="w" fact="0"/>
              <dgm:constr type="t" for="ch" forName="Parent6" refType="h" fact="0"/>
              <dgm:constr type="w" for="ch" forName="Parent6" refType="w" fact="0.167"/>
              <dgm:constr type="h" for="ch" forName="Parent6" refType="h" fact="0.2095"/>
            </dgm:constrLst>
          </dgm:if>
          <dgm:else name="Name19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7" refType="w" fact="0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Child6" refType="w" fact="0.1432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Child5" refType="w" fact="0.2865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Child4" refType="w" fact="0.4297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Child3" refType="w" fact="0.5726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Child2" refType="w" fact="0.7147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Child1" refType="w" fact="0.8568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ChildAccent1" refType="w" fact="0.8568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Parent1" refType="w" fact="0.8568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7147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Parent2" refType="w" fact="0.7147"/>
              <dgm:constr type="t" for="ch" forName="Parent2" refType="h" fact="0.108"/>
              <dgm:constr type="w" for="ch" forName="Parent2" refType="w" fact="0.1425"/>
              <dgm:constr type="h" for="ch" forName="Parent2" refType="h" fact="0.1088"/>
              <dgm:constr type="l" for="ch" forName="ChildAccent3" refType="w" fact="0.5726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Parent3" refType="w" fact="0.5726"/>
              <dgm:constr type="t" for="ch" forName="Parent3" refType="h" fact="0.087"/>
              <dgm:constr type="w" for="ch" forName="Parent3" refType="w" fact="0.14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2865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Parent5" refType="w" fact="0.2865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1432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Parent6" refType="w" fact="0.1432"/>
              <dgm:constr type="t" for="ch" forName="Parent6" refType="h" fact="0.0217"/>
              <dgm:constr type="w" for="ch" forName="Parent6" refType="w" fact="0.1432"/>
              <dgm:constr type="h" for="ch" forName="Parent6" refType="h" fact="0.1958"/>
              <dgm:constr type="l" for="ch" forName="ChildAccent7" refType="w" fact="0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Parent7" refType="w" fact="0"/>
              <dgm:constr type="t" for="ch" forName="Parent7" refType="h" fact="0"/>
              <dgm:constr type="w" for="ch" forName="Parent7" refType="w" fact="0.1432"/>
              <dgm:constr type="h" for="ch" forName="Parent7" refType="h" fact="0.2175"/>
            </dgm:constrLst>
          </dgm:else>
        </dgm:choose>
      </dgm:else>
    </dgm:choose>
    <dgm:forEach name="wrapper" axis="self" ptType="parTrans">
      <dgm:forEach name="accentRepeat" axis="self">
        <dgm:layoutNode name="ChildAccent" styleLbl="alignImgPlace1">
          <dgm:alg type="sp"/>
          <dgm:choose name="Name20">
            <dgm:if name="Name21" axis="followSib" ptType="node" func="cnt" op="equ" val="0">
              <dgm:shape xmlns:r="http://schemas.openxmlformats.org/officeDocument/2006/relationships" type="wedgeRectCallout" r:blip="">
                <dgm:adjLst>
                  <dgm:adj idx="1" val="0"/>
                  <dgm:adj idx="2" val="0"/>
                </dgm:adjLst>
              </dgm:shape>
            </dgm:if>
            <dgm:else name="Name22">
              <dgm:choose name="Name23">
                <dgm:if name="Name24" axis="precedSib" ptType="node" func="cnt" op="equ" val="6">
                  <dgm:shape xmlns:r="http://schemas.openxmlformats.org/officeDocument/2006/relationships" type="wedgeRectCallout" r:blip="">
                    <dgm:adjLst>
                      <dgm:adj idx="1" val="0"/>
                      <dgm:adj idx="2" val="0"/>
                    </dgm:adjLst>
                  </dgm:shape>
                </dgm:if>
                <dgm:else name="Name25">
                  <dgm:choose name="Name26">
                    <dgm:if name="Name27" func="var" arg="dir" op="equ" val="norm">
                      <dgm:shape xmlns:r="http://schemas.openxmlformats.org/officeDocument/2006/relationships" type="wedgeRectCallout" r:blip="">
                        <dgm:adjLst>
                          <dgm:adj idx="1" val="0.625"/>
                          <dgm:adj idx="2" val="0.2083"/>
                        </dgm:adjLst>
                      </dgm:shape>
                    </dgm:if>
                    <dgm:else name="Name28">
                      <dgm:shape xmlns:r="http://schemas.openxmlformats.org/officeDocument/2006/relationships" type="wedgeRectCallout" r:blip="">
                        <dgm:adjLst>
                          <dgm:adj idx="1" val="-0.625"/>
                          <dgm:adj idx="2" val="0.2083"/>
                        </dgm:adjLst>
                      </dgm:shape>
                    </dgm:else>
                  </dgm:choose>
                </dgm:else>
              </dgm:choose>
            </dgm:else>
          </dgm:choose>
          <dgm:presOf axis="des" ptType="node"/>
        </dgm:layoutNode>
      </dgm:forEach>
    </dgm:forEach>
    <dgm:forEach name="Name29" axis="ch" ptType="node" st="7" cnt="1">
      <dgm:layoutNode name="ChildAccent7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7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7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4" axis="ch" ptType="node" st="6" cnt="1">
      <dgm:layoutNode name="ChildAccent6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  <dgm:layoutNode name="Child6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6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9" axis="ch" ptType="node" st="5" cnt="1">
      <dgm:layoutNode name="Child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  <dgm:layoutNode name="Child5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5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4" axis="ch" ptType="node" st="4" cnt="1">
      <dgm:layoutNode name="ChildAccent4">
        <dgm:alg type="sp"/>
        <dgm:shape xmlns:r="http://schemas.openxmlformats.org/officeDocument/2006/relationships" r:blip="">
          <dgm:adjLst/>
        </dgm:shape>
        <dgm:presOf/>
        <dgm:constrLst/>
        <dgm:forEach name="Name45" ref="accent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4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9" axis="ch" ptType="node" st="3" cnt="1">
      <dgm:layoutNode name="ChildAccent3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Child3" styleLbl="revTx">
        <dgm:varLst>
          <dgm:chMax val="0"/>
          <dgm:chPref val="0"/>
          <dgm:bulletEnabled val="1"/>
        </dgm:varLst>
        <dgm:choose name="Name51">
          <dgm:if name="Name5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3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4" axis="ch" ptType="node" st="2" cnt="1">
      <dgm:layoutNode name="ChildAccent2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  <dgm:layoutNode name="Child2" styleLbl="revTx">
        <dgm:varLst>
          <dgm:chMax val="0"/>
          <dgm:chPref val="0"/>
          <dgm:bulletEnabled val="1"/>
        </dgm:varLst>
        <dgm:choose name="Name56">
          <dgm:if name="Name5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2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9" axis="ch" ptType="node" cnt="1">
      <dgm:layoutNode name="ChildAccent1">
        <dgm:alg type="sp"/>
        <dgm:shape xmlns:r="http://schemas.openxmlformats.org/officeDocument/2006/relationships" r:blip="">
          <dgm:adjLst/>
        </dgm:shape>
        <dgm:presOf/>
        <dgm:constrLst/>
        <dgm:forEach name="Name60" ref="accentRepeat"/>
      </dgm:layoutNode>
      <dgm:layoutNode name="Child1" styleLbl="revTx">
        <dgm:varLst>
          <dgm:chMax val="0"/>
          <dgm:chPref val="0"/>
          <dgm:bulletEnabled val="1"/>
        </dgm:varLst>
        <dgm:choose name="Name61">
          <dgm:if name="Name6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6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1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0CA0D-9B8E-4122-9127-8B6CE9092890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A9A55-5CBF-478C-B880-521EF32A94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76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of the Western Mediterranean</a:t>
            </a:r>
            <a:r>
              <a:rPr lang="en-US" baseline="0" dirty="0" smtClean="0"/>
              <a:t> around 264 BC, showing the Roman Republic and their allies, the Carthaginian Empire, and Syracuse.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A9A55-5CBF-478C-B880-521EF32A943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07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picture</a:t>
            </a:r>
            <a:r>
              <a:rPr lang="en-US" baseline="0" dirty="0" smtClean="0"/>
              <a:t> of soldiers fighting from the backs of elephants.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A9A55-5CBF-478C-B880-521EF32A943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64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picture of elephants and</a:t>
            </a:r>
            <a:r>
              <a:rPr lang="en-US" baseline="0" dirty="0" smtClean="0"/>
              <a:t> soldiers crossing the Alps in the snow.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A9A55-5CBF-478C-B880-521EF32A943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1814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a map of the territory gained by Rom during time</a:t>
            </a:r>
            <a:r>
              <a:rPr lang="en-US" baseline="0" dirty="0" smtClean="0"/>
              <a:t> of the Punic Wars.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A9A55-5CBF-478C-B880-521EF32A943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150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C57A-46B5-49EE-ABA2-0C89C26B609D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935DB2-B94E-42B6-8592-6472F050156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C57A-46B5-49EE-ABA2-0C89C26B609D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5DB2-B94E-42B6-8592-6472F05015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C57A-46B5-49EE-ABA2-0C89C26B609D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35DB2-B94E-42B6-8592-6472F05015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91BC57A-46B5-49EE-ABA2-0C89C26B609D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935DB2-B94E-42B6-8592-6472F050156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C57A-46B5-49EE-ABA2-0C89C26B609D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935DB2-B94E-42B6-8592-6472F050156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91BC57A-46B5-49EE-ABA2-0C89C26B609D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B935DB2-B94E-42B6-8592-6472F0501569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691BC57A-46B5-49EE-ABA2-0C89C26B609D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B935DB2-B94E-42B6-8592-6472F0501569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C57A-46B5-49EE-ABA2-0C89C26B609D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935DB2-B94E-42B6-8592-6472F0501569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BC57A-46B5-49EE-ABA2-0C89C26B609D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935DB2-B94E-42B6-8592-6472F050156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91BC57A-46B5-49EE-ABA2-0C89C26B609D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B935DB2-B94E-42B6-8592-6472F050156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91BC57A-46B5-49EE-ABA2-0C89C26B609D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935DB2-B94E-42B6-8592-6472F050156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691BC57A-46B5-49EE-ABA2-0C89C26B609D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3B935DB2-B94E-42B6-8592-6472F050156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4c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Rome at War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69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en-US" sz="2400" dirty="0" smtClean="0"/>
              <a:t>What great city in northern Africa was a serious competitor with Rome in the quest for control of the Mediterranean region?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What general marched elephants over the Alps to fight the Romans?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True or False?  This general successfully captured the city of Rome.</a:t>
            </a:r>
          </a:p>
          <a:p>
            <a:pPr marL="342900" indent="-342900">
              <a:buAutoNum type="arabicPeriod"/>
            </a:pPr>
            <a:r>
              <a:rPr lang="en-US" sz="2400" dirty="0" smtClean="0"/>
              <a:t>How many wars were fought between Rome and its north African enemy?</a:t>
            </a:r>
          </a:p>
          <a:p>
            <a:pPr marL="342900" indent="-342900">
              <a:buAutoNum type="arabicPeriod"/>
            </a:pPr>
            <a:endParaRPr lang="en-US" sz="2400" dirty="0" smtClean="0"/>
          </a:p>
          <a:p>
            <a:pPr marL="342900" indent="-342900">
              <a:buAutoNum type="arabi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Reading quiz:  </a:t>
            </a:r>
            <a:r>
              <a:rPr lang="en-US" dirty="0" smtClean="0"/>
              <a:t>(83-87)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582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82596994"/>
              </p:ext>
            </p:extLst>
          </p:nvPr>
        </p:nvGraphicFramePr>
        <p:xfrm>
          <a:off x="380999" y="1463675"/>
          <a:ext cx="8534401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Stage 1 of Rome’s Expansion--</a:t>
            </a:r>
            <a:r>
              <a:rPr lang="en-US" sz="2800" dirty="0" smtClean="0">
                <a:solidFill>
                  <a:srgbClr val="FF0000"/>
                </a:solidFill>
              </a:rPr>
              <a:t>Overview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24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Rome vs. Carthage 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25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AutoNum type="alphaUcPeriod"/>
            </a:pPr>
            <a:r>
              <a:rPr lang="en-US" sz="2400" b="1" dirty="0" smtClean="0"/>
              <a:t>First Punic War:  </a:t>
            </a:r>
          </a:p>
          <a:p>
            <a:pPr marL="514350" lvl="1" indent="-342900"/>
            <a:r>
              <a:rPr lang="en-US" sz="2000" b="1" dirty="0" smtClean="0"/>
              <a:t>Fought over the island of Sicily</a:t>
            </a:r>
          </a:p>
          <a:p>
            <a:pPr marL="514350" lvl="1" indent="-342900"/>
            <a:r>
              <a:rPr lang="en-US" sz="2000" b="1" dirty="0" smtClean="0"/>
              <a:t>Won by Rome after it built a navy to compete with the Carthaginian navy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b="1" dirty="0" smtClean="0"/>
              <a:t>Second Punic War:</a:t>
            </a:r>
          </a:p>
          <a:p>
            <a:pPr marL="514350" lvl="1" indent="-342900"/>
            <a:r>
              <a:rPr lang="en-US" sz="2000" b="1" dirty="0" smtClean="0"/>
              <a:t>Fought over the control of the Mediterranean region</a:t>
            </a:r>
          </a:p>
          <a:p>
            <a:pPr marL="514350" lvl="1" indent="-342900"/>
            <a:r>
              <a:rPr lang="en-US" sz="2000" b="1" dirty="0" smtClean="0"/>
              <a:t>Much of the fighting took place on the Italian peninsula—Hannibal marched his troops, equipment, and elephants all the way from Spain and over the Alps to invade Italy</a:t>
            </a:r>
          </a:p>
          <a:p>
            <a:pPr marL="514350" lvl="1" indent="-342900"/>
            <a:r>
              <a:rPr lang="en-US" sz="2000" b="1" dirty="0" smtClean="0"/>
              <a:t>Rome won when the Roman general Scipio attacked the city of Carthage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2400" b="1" dirty="0" smtClean="0"/>
              <a:t>Third Punic War:</a:t>
            </a:r>
          </a:p>
          <a:p>
            <a:pPr marL="514350" lvl="1" indent="-342900"/>
            <a:r>
              <a:rPr lang="en-US" sz="2000" b="1" dirty="0" smtClean="0"/>
              <a:t>Out of fear and revenge, the Romans annihilated the city of Carthage, razing its buildings and sowing salt on the land</a:t>
            </a:r>
          </a:p>
          <a:p>
            <a:pPr marL="342900" indent="-342900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The Punic Wars</a:t>
            </a: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87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Hannibal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://hannibalofcarthage.yolasite.com/resources/14hannib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47800"/>
            <a:ext cx="4503934" cy="4627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567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Hannibal’s Elephants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79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Hannibal’s Elephants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6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In addition to conquering the western half of the Mediterranean world in the Punic Wars, Rome also took over most of the eastern region in the same era of time</a:t>
            </a:r>
            <a:endParaRPr lang="en-US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8258174" cy="10668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Conquest of Eastern Mediterranean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2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141</TotalTime>
  <Words>327</Words>
  <Application>Microsoft Office PowerPoint</Application>
  <PresentationFormat>On-screen Show (4:3)</PresentationFormat>
  <Paragraphs>40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Corbel</vt:lpstr>
      <vt:lpstr>Tahoma</vt:lpstr>
      <vt:lpstr>Tunga</vt:lpstr>
      <vt:lpstr>Mylar</vt:lpstr>
      <vt:lpstr>Rome at War</vt:lpstr>
      <vt:lpstr>Reading quiz:  (83-87)</vt:lpstr>
      <vt:lpstr>Stage 1 of Rome’s Expansion--Overview</vt:lpstr>
      <vt:lpstr>Rome vs. Carthage </vt:lpstr>
      <vt:lpstr>The Punic Wars </vt:lpstr>
      <vt:lpstr>Hannibal</vt:lpstr>
      <vt:lpstr>Hannibal’s Elephants</vt:lpstr>
      <vt:lpstr>Hannibal’s Elephants</vt:lpstr>
      <vt:lpstr>Conquest of Eastern Mediterranean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Rome at War</dc:title>
  <dc:creator>KMyers</dc:creator>
  <cp:lastModifiedBy>Yvonne Yoder</cp:lastModifiedBy>
  <cp:revision>12</cp:revision>
  <dcterms:created xsi:type="dcterms:W3CDTF">2014-09-16T20:51:43Z</dcterms:created>
  <dcterms:modified xsi:type="dcterms:W3CDTF">2017-11-09T20:04:24Z</dcterms:modified>
</cp:coreProperties>
</file>