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00B909-EB5B-4D54-824A-EF3BA22972AC}" type="datetimeFigureOut">
              <a:rPr lang="en-US" smtClean="0"/>
              <a:t>11/7/2017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A4E8FC-845F-406E-A963-6FFF705D8D80}" type="slidenum">
              <a:rPr lang="en-US" smtClean="0"/>
              <a:t>‹#›</a:t>
            </a:fld>
            <a:endParaRPr lang="en-US"/>
          </a:p>
        </p:txBody>
      </p:sp>
    </p:spTree>
    <p:extLst>
      <p:ext uri="{BB962C8B-B14F-4D97-AF65-F5344CB8AC3E}">
        <p14:creationId xmlns:p14="http://schemas.microsoft.com/office/powerpoint/2010/main" val="4030377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a map</a:t>
            </a:r>
            <a:r>
              <a:rPr lang="en-US" baseline="0" dirty="0" smtClean="0"/>
              <a:t> of Roman territories.</a:t>
            </a:r>
            <a:endParaRPr lang="en-US" dirty="0"/>
          </a:p>
        </p:txBody>
      </p:sp>
      <p:sp>
        <p:nvSpPr>
          <p:cNvPr id="4" name="Slide Number Placeholder 3"/>
          <p:cNvSpPr>
            <a:spLocks noGrp="1"/>
          </p:cNvSpPr>
          <p:nvPr>
            <p:ph type="sldNum" sz="quarter" idx="10"/>
          </p:nvPr>
        </p:nvSpPr>
        <p:spPr/>
        <p:txBody>
          <a:bodyPr/>
          <a:lstStyle/>
          <a:p>
            <a:fld id="{55A4E8FC-845F-406E-A963-6FFF705D8D80}" type="slidenum">
              <a:rPr lang="en-US" smtClean="0"/>
              <a:t>2</a:t>
            </a:fld>
            <a:endParaRPr lang="en-US"/>
          </a:p>
        </p:txBody>
      </p:sp>
    </p:spTree>
    <p:extLst>
      <p:ext uri="{BB962C8B-B14F-4D97-AF65-F5344CB8AC3E}">
        <p14:creationId xmlns:p14="http://schemas.microsoft.com/office/powerpoint/2010/main" val="2785529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33644FBE-9553-42D8-943D-3535E5024BC6}" type="datetimeFigureOut">
              <a:rPr lang="en-US" smtClean="0"/>
              <a:t>11/7/2017</a:t>
            </a:fld>
            <a:endParaRPr lang="en-US"/>
          </a:p>
        </p:txBody>
      </p:sp>
      <p:sp>
        <p:nvSpPr>
          <p:cNvPr id="23" name="Slide Number Placeholder 22"/>
          <p:cNvSpPr>
            <a:spLocks noGrp="1"/>
          </p:cNvSpPr>
          <p:nvPr>
            <p:ph type="sldNum" sz="quarter" idx="11"/>
          </p:nvPr>
        </p:nvSpPr>
        <p:spPr/>
        <p:txBody>
          <a:bodyPr/>
          <a:lstStyle/>
          <a:p>
            <a:fld id="{DCCA60F5-C84F-4104-AF0F-D2D397B264E1}"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644FBE-9553-42D8-943D-3535E5024BC6}"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A60F5-C84F-4104-AF0F-D2D397B264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644FBE-9553-42D8-943D-3535E5024BC6}"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A60F5-C84F-4104-AF0F-D2D397B264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33644FBE-9553-42D8-943D-3535E5024BC6}" type="datetimeFigureOut">
              <a:rPr lang="en-US" smtClean="0"/>
              <a:t>11/7/2017</a:t>
            </a:fld>
            <a:endParaRPr lang="en-US"/>
          </a:p>
        </p:txBody>
      </p:sp>
      <p:sp>
        <p:nvSpPr>
          <p:cNvPr id="19" name="Slide Number Placeholder 18"/>
          <p:cNvSpPr>
            <a:spLocks noGrp="1"/>
          </p:cNvSpPr>
          <p:nvPr>
            <p:ph type="sldNum" sz="quarter" idx="15"/>
          </p:nvPr>
        </p:nvSpPr>
        <p:spPr/>
        <p:txBody>
          <a:bodyPr/>
          <a:lstStyle/>
          <a:p>
            <a:fld id="{DCCA60F5-C84F-4104-AF0F-D2D397B264E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33644FBE-9553-42D8-943D-3535E5024BC6}" type="datetimeFigureOut">
              <a:rPr lang="en-US" smtClean="0"/>
              <a:t>11/7/2017</a:t>
            </a:fld>
            <a:endParaRPr lang="en-US"/>
          </a:p>
        </p:txBody>
      </p:sp>
      <p:sp>
        <p:nvSpPr>
          <p:cNvPr id="20" name="Slide Number Placeholder 19"/>
          <p:cNvSpPr>
            <a:spLocks noGrp="1"/>
          </p:cNvSpPr>
          <p:nvPr>
            <p:ph type="sldNum" sz="quarter" idx="11"/>
          </p:nvPr>
        </p:nvSpPr>
        <p:spPr/>
        <p:txBody>
          <a:bodyPr/>
          <a:lstStyle/>
          <a:p>
            <a:fld id="{DCCA60F5-C84F-4104-AF0F-D2D397B264E1}"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33644FBE-9553-42D8-943D-3535E5024BC6}" type="datetimeFigureOut">
              <a:rPr lang="en-US" smtClean="0"/>
              <a:t>11/7/2017</a:t>
            </a:fld>
            <a:endParaRPr lang="en-US"/>
          </a:p>
        </p:txBody>
      </p:sp>
      <p:sp>
        <p:nvSpPr>
          <p:cNvPr id="25" name="Slide Number Placeholder 24"/>
          <p:cNvSpPr>
            <a:spLocks noGrp="1"/>
          </p:cNvSpPr>
          <p:nvPr>
            <p:ph type="sldNum" sz="quarter" idx="16"/>
          </p:nvPr>
        </p:nvSpPr>
        <p:spPr/>
        <p:txBody>
          <a:bodyPr/>
          <a:lstStyle/>
          <a:p>
            <a:fld id="{DCCA60F5-C84F-4104-AF0F-D2D397B264E1}"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33644FBE-9553-42D8-943D-3535E5024BC6}" type="datetimeFigureOut">
              <a:rPr lang="en-US" smtClean="0"/>
              <a:t>11/7/2017</a:t>
            </a:fld>
            <a:endParaRPr lang="en-US"/>
          </a:p>
        </p:txBody>
      </p:sp>
      <p:sp>
        <p:nvSpPr>
          <p:cNvPr id="24" name="Slide Number Placeholder 23"/>
          <p:cNvSpPr>
            <a:spLocks noGrp="1"/>
          </p:cNvSpPr>
          <p:nvPr>
            <p:ph type="sldNum" sz="quarter" idx="17"/>
          </p:nvPr>
        </p:nvSpPr>
        <p:spPr/>
        <p:txBody>
          <a:bodyPr/>
          <a:lstStyle/>
          <a:p>
            <a:fld id="{DCCA60F5-C84F-4104-AF0F-D2D397B264E1}"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33644FBE-9553-42D8-943D-3535E5024BC6}" type="datetimeFigureOut">
              <a:rPr lang="en-US" smtClean="0"/>
              <a:t>11/7/2017</a:t>
            </a:fld>
            <a:endParaRPr lang="en-US"/>
          </a:p>
        </p:txBody>
      </p:sp>
      <p:sp>
        <p:nvSpPr>
          <p:cNvPr id="14" name="Slide Number Placeholder 13"/>
          <p:cNvSpPr>
            <a:spLocks noGrp="1"/>
          </p:cNvSpPr>
          <p:nvPr>
            <p:ph type="sldNum" sz="quarter" idx="11"/>
          </p:nvPr>
        </p:nvSpPr>
        <p:spPr/>
        <p:txBody>
          <a:bodyPr/>
          <a:lstStyle/>
          <a:p>
            <a:fld id="{DCCA60F5-C84F-4104-AF0F-D2D397B264E1}"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33644FBE-9553-42D8-943D-3535E5024BC6}" type="datetimeFigureOut">
              <a:rPr lang="en-US" smtClean="0"/>
              <a:t>11/7/2017</a:t>
            </a:fld>
            <a:endParaRPr lang="en-US"/>
          </a:p>
        </p:txBody>
      </p:sp>
      <p:sp>
        <p:nvSpPr>
          <p:cNvPr id="12" name="Slide Number Placeholder 11"/>
          <p:cNvSpPr>
            <a:spLocks noGrp="1"/>
          </p:cNvSpPr>
          <p:nvPr>
            <p:ph type="sldNum" sz="quarter" idx="11"/>
          </p:nvPr>
        </p:nvSpPr>
        <p:spPr/>
        <p:txBody>
          <a:bodyPr/>
          <a:lstStyle/>
          <a:p>
            <a:fld id="{DCCA60F5-C84F-4104-AF0F-D2D397B264E1}"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33644FBE-9553-42D8-943D-3535E5024BC6}" type="datetimeFigureOut">
              <a:rPr lang="en-US" smtClean="0"/>
              <a:t>11/7/2017</a:t>
            </a:fld>
            <a:endParaRPr lang="en-US"/>
          </a:p>
        </p:txBody>
      </p:sp>
      <p:sp>
        <p:nvSpPr>
          <p:cNvPr id="18" name="Slide Number Placeholder 17"/>
          <p:cNvSpPr>
            <a:spLocks noGrp="1"/>
          </p:cNvSpPr>
          <p:nvPr>
            <p:ph type="sldNum" sz="quarter" idx="16"/>
          </p:nvPr>
        </p:nvSpPr>
        <p:spPr/>
        <p:txBody>
          <a:bodyPr/>
          <a:lstStyle/>
          <a:p>
            <a:fld id="{DCCA60F5-C84F-4104-AF0F-D2D397B264E1}"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33644FBE-9553-42D8-943D-3535E5024BC6}" type="datetimeFigureOut">
              <a:rPr lang="en-US" smtClean="0"/>
              <a:t>11/7/2017</a:t>
            </a:fld>
            <a:endParaRPr lang="en-US"/>
          </a:p>
        </p:txBody>
      </p:sp>
      <p:sp>
        <p:nvSpPr>
          <p:cNvPr id="20" name="Slide Number Placeholder 19"/>
          <p:cNvSpPr>
            <a:spLocks noGrp="1"/>
          </p:cNvSpPr>
          <p:nvPr>
            <p:ph type="sldNum" sz="quarter" idx="15"/>
          </p:nvPr>
        </p:nvSpPr>
        <p:spPr/>
        <p:txBody>
          <a:bodyPr/>
          <a:lstStyle/>
          <a:p>
            <a:fld id="{DCCA60F5-C84F-4104-AF0F-D2D397B264E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33644FBE-9553-42D8-943D-3535E5024BC6}" type="datetimeFigureOut">
              <a:rPr lang="en-US" smtClean="0"/>
              <a:t>11/7/2017</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DCCA60F5-C84F-4104-AF0F-D2D397B264E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World History 4b</a:t>
            </a:r>
            <a:endParaRPr lang="en-US" dirty="0"/>
          </a:p>
        </p:txBody>
      </p:sp>
      <p:sp>
        <p:nvSpPr>
          <p:cNvPr id="2" name="Title 1"/>
          <p:cNvSpPr>
            <a:spLocks noGrp="1"/>
          </p:cNvSpPr>
          <p:nvPr>
            <p:ph type="title"/>
          </p:nvPr>
        </p:nvSpPr>
        <p:spPr/>
        <p:txBody>
          <a:bodyPr/>
          <a:lstStyle/>
          <a:p>
            <a:r>
              <a:rPr lang="en-US" sz="4400" dirty="0" smtClean="0">
                <a:solidFill>
                  <a:srgbClr val="FF0000"/>
                </a:solidFill>
              </a:rPr>
              <a:t>Establishment of the </a:t>
            </a:r>
            <a:r>
              <a:rPr lang="en-US" sz="7200" dirty="0" smtClean="0">
                <a:solidFill>
                  <a:srgbClr val="FF0000"/>
                </a:solidFill>
              </a:rPr>
              <a:t>Roman Republic</a:t>
            </a:r>
            <a:endParaRPr lang="en-US" sz="7200" dirty="0">
              <a:solidFill>
                <a:srgbClr val="FF0000"/>
              </a:solidFill>
            </a:endParaRPr>
          </a:p>
        </p:txBody>
      </p:sp>
    </p:spTree>
    <p:extLst>
      <p:ext uri="{BB962C8B-B14F-4D97-AF65-F5344CB8AC3E}">
        <p14:creationId xmlns:p14="http://schemas.microsoft.com/office/powerpoint/2010/main" val="10018247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482011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152400" y="1463040"/>
            <a:ext cx="6321823" cy="4724400"/>
          </a:xfrm>
        </p:spPr>
        <p:txBody>
          <a:bodyPr>
            <a:normAutofit lnSpcReduction="10000"/>
          </a:bodyPr>
          <a:lstStyle/>
          <a:p>
            <a:pPr marL="285750" indent="-285750">
              <a:buFont typeface="Arial" panose="020B0604020202020204" pitchFamily="34" charset="0"/>
              <a:buChar char="•"/>
            </a:pPr>
            <a:r>
              <a:rPr lang="en-US" sz="2400" dirty="0" smtClean="0"/>
              <a:t>Around 500 B.C. Romans established a republic form of government</a:t>
            </a:r>
          </a:p>
          <a:p>
            <a:pPr marL="630238" lvl="2" indent="-285750"/>
            <a:r>
              <a:rPr lang="en-US" sz="2000" dirty="0" smtClean="0"/>
              <a:t>Republic: a government where elected officials hold the power</a:t>
            </a:r>
          </a:p>
          <a:p>
            <a:pPr marL="630238" lvl="2" indent="-285750"/>
            <a:r>
              <a:rPr lang="en-US" sz="2000" dirty="0" smtClean="0"/>
              <a:t>The Roman Senate (300 officials appointed for life) became the most powerful  part of the Roman government</a:t>
            </a:r>
          </a:p>
          <a:p>
            <a:pPr marL="457200" indent="-457200">
              <a:buFont typeface="Arial" panose="020B0604020202020204" pitchFamily="34" charset="0"/>
              <a:buChar char="•"/>
            </a:pPr>
            <a:r>
              <a:rPr lang="en-US" sz="2400" dirty="0" smtClean="0"/>
              <a:t>Over the next two hundred years, the plebeians earned more and more involvement in government until the gap between the rich and the poor replaced the gap between the patricians and the plebeians</a:t>
            </a:r>
          </a:p>
          <a:p>
            <a:pPr marL="630238" lvl="2" indent="-285750"/>
            <a:endParaRPr lang="en-US" dirty="0"/>
          </a:p>
        </p:txBody>
      </p:sp>
      <p:sp>
        <p:nvSpPr>
          <p:cNvPr id="3" name="Title 2"/>
          <p:cNvSpPr>
            <a:spLocks noGrp="1"/>
          </p:cNvSpPr>
          <p:nvPr>
            <p:ph type="title"/>
          </p:nvPr>
        </p:nvSpPr>
        <p:spPr/>
        <p:txBody>
          <a:bodyPr/>
          <a:lstStyle/>
          <a:p>
            <a:r>
              <a:rPr lang="en-US" b="1" dirty="0" smtClean="0">
                <a:solidFill>
                  <a:srgbClr val="FF0000"/>
                </a:solidFill>
              </a:rPr>
              <a:t>Formation of a Republic	</a:t>
            </a:r>
            <a:endParaRPr lang="en-US" b="1" dirty="0">
              <a:solidFill>
                <a:srgbClr val="FF0000"/>
              </a:solidFill>
            </a:endParaRPr>
          </a:p>
        </p:txBody>
      </p:sp>
    </p:spTree>
    <p:extLst>
      <p:ext uri="{BB962C8B-B14F-4D97-AF65-F5344CB8AC3E}">
        <p14:creationId xmlns:p14="http://schemas.microsoft.com/office/powerpoint/2010/main" val="12507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Mylar</Template>
  <TotalTime>184</TotalTime>
  <Words>94</Words>
  <Application>Microsoft Office PowerPoint</Application>
  <PresentationFormat>On-screen Show (4:3)</PresentationFormat>
  <Paragraphs>9</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Corbel</vt:lpstr>
      <vt:lpstr>Tahoma</vt:lpstr>
      <vt:lpstr>Tunga</vt:lpstr>
      <vt:lpstr>Mylar</vt:lpstr>
      <vt:lpstr>Establishment of the Roman Republic</vt:lpstr>
      <vt:lpstr>PowerPoint Presentation</vt:lpstr>
      <vt:lpstr>Formation of a Republic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Establishment of the Roman Republic</dc:title>
  <dc:creator>KMyers</dc:creator>
  <cp:lastModifiedBy>Yvonne Yoder</cp:lastModifiedBy>
  <cp:revision>7</cp:revision>
  <dcterms:created xsi:type="dcterms:W3CDTF">2014-09-15T20:43:09Z</dcterms:created>
  <dcterms:modified xsi:type="dcterms:W3CDTF">2017-11-07T21:43:22Z</dcterms:modified>
</cp:coreProperties>
</file>