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A5855B-EE4C-4DC1-A3EE-92CAE531DC5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C26A6C2-EE57-4A43-81D8-46A1C42C5212}">
      <dgm:prSet phldrT="[Text]"/>
      <dgm:spPr>
        <a:solidFill>
          <a:srgbClr val="C00000"/>
        </a:solidFill>
      </dgm:spPr>
      <dgm:t>
        <a:bodyPr/>
        <a:lstStyle/>
        <a:p>
          <a:r>
            <a:rPr lang="en-US" b="1" dirty="0" smtClean="0"/>
            <a:t>Sparta</a:t>
          </a:r>
          <a:endParaRPr lang="en-US" b="1" dirty="0"/>
        </a:p>
      </dgm:t>
    </dgm:pt>
    <dgm:pt modelId="{1FF07294-BB03-456E-B58C-53DD6213C624}" type="parTrans" cxnId="{1CE35B4B-5F5A-4DA7-B494-F8E941F4CAC9}">
      <dgm:prSet/>
      <dgm:spPr/>
      <dgm:t>
        <a:bodyPr/>
        <a:lstStyle/>
        <a:p>
          <a:endParaRPr lang="en-US"/>
        </a:p>
      </dgm:t>
    </dgm:pt>
    <dgm:pt modelId="{2DF739C0-3777-427F-93EE-96E4F55B28D1}" type="sibTrans" cxnId="{1CE35B4B-5F5A-4DA7-B494-F8E941F4CAC9}">
      <dgm:prSet/>
      <dgm:spPr/>
      <dgm:t>
        <a:bodyPr/>
        <a:lstStyle/>
        <a:p>
          <a:endParaRPr lang="en-US"/>
        </a:p>
      </dgm:t>
    </dgm:pt>
    <dgm:pt modelId="{D7D5D0D3-8538-4EED-A97F-81156D89981E}">
      <dgm:prSet phldrT="[Text]" custT="1"/>
      <dgm:spPr/>
      <dgm:t>
        <a:bodyPr/>
        <a:lstStyle/>
        <a:p>
          <a:r>
            <a:rPr lang="en-US" sz="2800" dirty="0" smtClean="0"/>
            <a:t>Very strict military culture</a:t>
          </a:r>
          <a:endParaRPr lang="en-US" sz="2800" dirty="0"/>
        </a:p>
      </dgm:t>
    </dgm:pt>
    <dgm:pt modelId="{E5138B9A-63E6-4DFF-B2BE-5BBFAED59F05}" type="parTrans" cxnId="{4604B26F-EDFE-422E-9361-34B79457DDD4}">
      <dgm:prSet/>
      <dgm:spPr/>
      <dgm:t>
        <a:bodyPr/>
        <a:lstStyle/>
        <a:p>
          <a:endParaRPr lang="en-US"/>
        </a:p>
      </dgm:t>
    </dgm:pt>
    <dgm:pt modelId="{57E1C3A3-CC91-4063-AB83-CA108B7FBF22}" type="sibTrans" cxnId="{4604B26F-EDFE-422E-9361-34B79457DDD4}">
      <dgm:prSet/>
      <dgm:spPr/>
      <dgm:t>
        <a:bodyPr/>
        <a:lstStyle/>
        <a:p>
          <a:endParaRPr lang="en-US"/>
        </a:p>
      </dgm:t>
    </dgm:pt>
    <dgm:pt modelId="{3B07F9A1-0506-4BED-B6EB-714D9177C2B9}">
      <dgm:prSet phldrT="[Text]" custT="1"/>
      <dgm:spPr/>
      <dgm:t>
        <a:bodyPr/>
        <a:lstStyle/>
        <a:p>
          <a:r>
            <a:rPr lang="en-US" sz="2800" dirty="0" smtClean="0"/>
            <a:t>Strong oligarchy controlled all aspects of the citizens’ lives</a:t>
          </a:r>
          <a:endParaRPr lang="en-US" sz="2800" dirty="0"/>
        </a:p>
      </dgm:t>
    </dgm:pt>
    <dgm:pt modelId="{E148E618-7920-4765-A0CC-C5D94A1B64D6}" type="parTrans" cxnId="{906EFB90-6C39-4AA8-8B0B-76446E3F5D83}">
      <dgm:prSet/>
      <dgm:spPr/>
      <dgm:t>
        <a:bodyPr/>
        <a:lstStyle/>
        <a:p>
          <a:endParaRPr lang="en-US"/>
        </a:p>
      </dgm:t>
    </dgm:pt>
    <dgm:pt modelId="{2B7727F4-5E67-42E1-8C90-4C0D8A429215}" type="sibTrans" cxnId="{906EFB90-6C39-4AA8-8B0B-76446E3F5D83}">
      <dgm:prSet/>
      <dgm:spPr/>
      <dgm:t>
        <a:bodyPr/>
        <a:lstStyle/>
        <a:p>
          <a:endParaRPr lang="en-US"/>
        </a:p>
      </dgm:t>
    </dgm:pt>
    <dgm:pt modelId="{9F97DF28-C546-4B90-BF55-C7602867EB2D}">
      <dgm:prSet phldrT="[Text]"/>
      <dgm:spPr>
        <a:solidFill>
          <a:srgbClr val="0070C0"/>
        </a:solidFill>
      </dgm:spPr>
      <dgm:t>
        <a:bodyPr/>
        <a:lstStyle/>
        <a:p>
          <a:r>
            <a:rPr lang="en-US" b="1" dirty="0" smtClean="0"/>
            <a:t>Athens</a:t>
          </a:r>
          <a:endParaRPr lang="en-US" b="1" dirty="0"/>
        </a:p>
      </dgm:t>
    </dgm:pt>
    <dgm:pt modelId="{957B6B03-E926-4DFC-81D6-A1820F06D142}" type="parTrans" cxnId="{D7C42F0D-D27A-4C1C-A99E-4B4371EC4EE5}">
      <dgm:prSet/>
      <dgm:spPr/>
      <dgm:t>
        <a:bodyPr/>
        <a:lstStyle/>
        <a:p>
          <a:endParaRPr lang="en-US"/>
        </a:p>
      </dgm:t>
    </dgm:pt>
    <dgm:pt modelId="{88BB8CD4-F2B2-409E-ACB8-E8474806A13D}" type="sibTrans" cxnId="{D7C42F0D-D27A-4C1C-A99E-4B4371EC4EE5}">
      <dgm:prSet/>
      <dgm:spPr/>
      <dgm:t>
        <a:bodyPr/>
        <a:lstStyle/>
        <a:p>
          <a:endParaRPr lang="en-US"/>
        </a:p>
      </dgm:t>
    </dgm:pt>
    <dgm:pt modelId="{E3A422D6-FFFD-44F1-94AB-1CDC10D7F2C0}">
      <dgm:prSet phldrT="[Text]" custT="1"/>
      <dgm:spPr/>
      <dgm:t>
        <a:bodyPr/>
        <a:lstStyle/>
        <a:p>
          <a:r>
            <a:rPr lang="en-US" sz="2800" dirty="0" smtClean="0"/>
            <a:t>Creative, artistic culture</a:t>
          </a:r>
          <a:endParaRPr lang="en-US" sz="2800" dirty="0"/>
        </a:p>
      </dgm:t>
    </dgm:pt>
    <dgm:pt modelId="{E0946C93-5135-4068-8453-1F926A5AC72D}" type="parTrans" cxnId="{5E1C645B-29C1-48B4-A588-29B1E0C558D3}">
      <dgm:prSet/>
      <dgm:spPr/>
      <dgm:t>
        <a:bodyPr/>
        <a:lstStyle/>
        <a:p>
          <a:endParaRPr lang="en-US"/>
        </a:p>
      </dgm:t>
    </dgm:pt>
    <dgm:pt modelId="{ED23CEA2-9ECC-42E0-9B10-E60088082C8A}" type="sibTrans" cxnId="{5E1C645B-29C1-48B4-A588-29B1E0C558D3}">
      <dgm:prSet/>
      <dgm:spPr/>
      <dgm:t>
        <a:bodyPr/>
        <a:lstStyle/>
        <a:p>
          <a:endParaRPr lang="en-US"/>
        </a:p>
      </dgm:t>
    </dgm:pt>
    <dgm:pt modelId="{903DD474-3F62-4873-8E98-A66ED4436EF5}">
      <dgm:prSet phldrT="[Text]" custT="1"/>
      <dgm:spPr/>
      <dgm:t>
        <a:bodyPr/>
        <a:lstStyle/>
        <a:p>
          <a:r>
            <a:rPr lang="en-US" sz="2800" dirty="0" smtClean="0"/>
            <a:t>Government evolved from monarchy to oligarchy to democracy</a:t>
          </a:r>
          <a:endParaRPr lang="en-US" sz="2800" dirty="0"/>
        </a:p>
      </dgm:t>
    </dgm:pt>
    <dgm:pt modelId="{7942AE78-89ED-4F81-8B78-D4B0CF78349E}" type="parTrans" cxnId="{F4B2345E-5116-440A-BEA6-2BBCCA570013}">
      <dgm:prSet/>
      <dgm:spPr/>
      <dgm:t>
        <a:bodyPr/>
        <a:lstStyle/>
        <a:p>
          <a:endParaRPr lang="en-US"/>
        </a:p>
      </dgm:t>
    </dgm:pt>
    <dgm:pt modelId="{81085A4C-61C7-45EA-B720-E9894F3D272F}" type="sibTrans" cxnId="{F4B2345E-5116-440A-BEA6-2BBCCA570013}">
      <dgm:prSet/>
      <dgm:spPr/>
      <dgm:t>
        <a:bodyPr/>
        <a:lstStyle/>
        <a:p>
          <a:endParaRPr lang="en-US"/>
        </a:p>
      </dgm:t>
    </dgm:pt>
    <dgm:pt modelId="{F432BD99-8513-4BD9-AC24-6B9F6F01EED7}" type="pres">
      <dgm:prSet presAssocID="{1BA5855B-EE4C-4DC1-A3EE-92CAE531DC5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9946A3-4389-41E7-BFC7-C66F39B59919}" type="pres">
      <dgm:prSet presAssocID="{1C26A6C2-EE57-4A43-81D8-46A1C42C5212}" presName="composite" presStyleCnt="0"/>
      <dgm:spPr/>
    </dgm:pt>
    <dgm:pt modelId="{46E4A9F8-D115-4295-B79D-E43B052C707C}" type="pres">
      <dgm:prSet presAssocID="{1C26A6C2-EE57-4A43-81D8-46A1C42C521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81638E-82D8-4EED-875F-8926DC8130E4}" type="pres">
      <dgm:prSet presAssocID="{1C26A6C2-EE57-4A43-81D8-46A1C42C5212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B7DA91-5083-4D79-84BB-E893BC4920DB}" type="pres">
      <dgm:prSet presAssocID="{2DF739C0-3777-427F-93EE-96E4F55B28D1}" presName="space" presStyleCnt="0"/>
      <dgm:spPr/>
    </dgm:pt>
    <dgm:pt modelId="{B1EBC6F4-176D-4C55-8B25-1617D4B1368B}" type="pres">
      <dgm:prSet presAssocID="{9F97DF28-C546-4B90-BF55-C7602867EB2D}" presName="composite" presStyleCnt="0"/>
      <dgm:spPr/>
    </dgm:pt>
    <dgm:pt modelId="{29745B8B-1CA5-4778-95F7-D13DFC5E4B2B}" type="pres">
      <dgm:prSet presAssocID="{9F97DF28-C546-4B90-BF55-C7602867EB2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E8E9E0-7AC0-48CB-8DE6-FCEC8E8171F6}" type="pres">
      <dgm:prSet presAssocID="{9F97DF28-C546-4B90-BF55-C7602867EB2D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C81616-B9E8-4DF9-9DC4-2C2B6ABCF0ED}" type="presOf" srcId="{3B07F9A1-0506-4BED-B6EB-714D9177C2B9}" destId="{6181638E-82D8-4EED-875F-8926DC8130E4}" srcOrd="0" destOrd="1" presId="urn:microsoft.com/office/officeart/2005/8/layout/hList1"/>
    <dgm:cxn modelId="{906EFB90-6C39-4AA8-8B0B-76446E3F5D83}" srcId="{1C26A6C2-EE57-4A43-81D8-46A1C42C5212}" destId="{3B07F9A1-0506-4BED-B6EB-714D9177C2B9}" srcOrd="1" destOrd="0" parTransId="{E148E618-7920-4765-A0CC-C5D94A1B64D6}" sibTransId="{2B7727F4-5E67-42E1-8C90-4C0D8A429215}"/>
    <dgm:cxn modelId="{EB8AB594-F290-4914-855C-D9F2E9296AD6}" type="presOf" srcId="{9F97DF28-C546-4B90-BF55-C7602867EB2D}" destId="{29745B8B-1CA5-4778-95F7-D13DFC5E4B2B}" srcOrd="0" destOrd="0" presId="urn:microsoft.com/office/officeart/2005/8/layout/hList1"/>
    <dgm:cxn modelId="{41D586CB-FB4E-4F87-9C68-ED7EA84CBE65}" type="presOf" srcId="{903DD474-3F62-4873-8E98-A66ED4436EF5}" destId="{4BE8E9E0-7AC0-48CB-8DE6-FCEC8E8171F6}" srcOrd="0" destOrd="1" presId="urn:microsoft.com/office/officeart/2005/8/layout/hList1"/>
    <dgm:cxn modelId="{667C59CF-2ABD-4E9A-B0BE-780F78B9ABDE}" type="presOf" srcId="{D7D5D0D3-8538-4EED-A97F-81156D89981E}" destId="{6181638E-82D8-4EED-875F-8926DC8130E4}" srcOrd="0" destOrd="0" presId="urn:microsoft.com/office/officeart/2005/8/layout/hList1"/>
    <dgm:cxn modelId="{D7C42F0D-D27A-4C1C-A99E-4B4371EC4EE5}" srcId="{1BA5855B-EE4C-4DC1-A3EE-92CAE531DC53}" destId="{9F97DF28-C546-4B90-BF55-C7602867EB2D}" srcOrd="1" destOrd="0" parTransId="{957B6B03-E926-4DFC-81D6-A1820F06D142}" sibTransId="{88BB8CD4-F2B2-409E-ACB8-E8474806A13D}"/>
    <dgm:cxn modelId="{1CE35B4B-5F5A-4DA7-B494-F8E941F4CAC9}" srcId="{1BA5855B-EE4C-4DC1-A3EE-92CAE531DC53}" destId="{1C26A6C2-EE57-4A43-81D8-46A1C42C5212}" srcOrd="0" destOrd="0" parTransId="{1FF07294-BB03-456E-B58C-53DD6213C624}" sibTransId="{2DF739C0-3777-427F-93EE-96E4F55B28D1}"/>
    <dgm:cxn modelId="{98B55CDD-62C6-436F-9DE4-96A0F10EBB4D}" type="presOf" srcId="{E3A422D6-FFFD-44F1-94AB-1CDC10D7F2C0}" destId="{4BE8E9E0-7AC0-48CB-8DE6-FCEC8E8171F6}" srcOrd="0" destOrd="0" presId="urn:microsoft.com/office/officeart/2005/8/layout/hList1"/>
    <dgm:cxn modelId="{5E1C645B-29C1-48B4-A588-29B1E0C558D3}" srcId="{9F97DF28-C546-4B90-BF55-C7602867EB2D}" destId="{E3A422D6-FFFD-44F1-94AB-1CDC10D7F2C0}" srcOrd="0" destOrd="0" parTransId="{E0946C93-5135-4068-8453-1F926A5AC72D}" sibTransId="{ED23CEA2-9ECC-42E0-9B10-E60088082C8A}"/>
    <dgm:cxn modelId="{4604B26F-EDFE-422E-9361-34B79457DDD4}" srcId="{1C26A6C2-EE57-4A43-81D8-46A1C42C5212}" destId="{D7D5D0D3-8538-4EED-A97F-81156D89981E}" srcOrd="0" destOrd="0" parTransId="{E5138B9A-63E6-4DFF-B2BE-5BBFAED59F05}" sibTransId="{57E1C3A3-CC91-4063-AB83-CA108B7FBF22}"/>
    <dgm:cxn modelId="{5F486BC8-38D4-45C7-BBC3-42113A1065C1}" type="presOf" srcId="{1BA5855B-EE4C-4DC1-A3EE-92CAE531DC53}" destId="{F432BD99-8513-4BD9-AC24-6B9F6F01EED7}" srcOrd="0" destOrd="0" presId="urn:microsoft.com/office/officeart/2005/8/layout/hList1"/>
    <dgm:cxn modelId="{F4B2345E-5116-440A-BEA6-2BBCCA570013}" srcId="{9F97DF28-C546-4B90-BF55-C7602867EB2D}" destId="{903DD474-3F62-4873-8E98-A66ED4436EF5}" srcOrd="1" destOrd="0" parTransId="{7942AE78-89ED-4F81-8B78-D4B0CF78349E}" sibTransId="{81085A4C-61C7-45EA-B720-E9894F3D272F}"/>
    <dgm:cxn modelId="{585CB736-7385-4888-BC38-1FAF1B8C1389}" type="presOf" srcId="{1C26A6C2-EE57-4A43-81D8-46A1C42C5212}" destId="{46E4A9F8-D115-4295-B79D-E43B052C707C}" srcOrd="0" destOrd="0" presId="urn:microsoft.com/office/officeart/2005/8/layout/hList1"/>
    <dgm:cxn modelId="{4AF52CE5-6EE9-4CCB-AC49-259BF6645877}" type="presParOf" srcId="{F432BD99-8513-4BD9-AC24-6B9F6F01EED7}" destId="{BF9946A3-4389-41E7-BFC7-C66F39B59919}" srcOrd="0" destOrd="0" presId="urn:microsoft.com/office/officeart/2005/8/layout/hList1"/>
    <dgm:cxn modelId="{4C4353B4-4EC5-4568-8720-A67E9DB29E58}" type="presParOf" srcId="{BF9946A3-4389-41E7-BFC7-C66F39B59919}" destId="{46E4A9F8-D115-4295-B79D-E43B052C707C}" srcOrd="0" destOrd="0" presId="urn:microsoft.com/office/officeart/2005/8/layout/hList1"/>
    <dgm:cxn modelId="{84521A12-5BE2-4B00-8608-03A12F2E9597}" type="presParOf" srcId="{BF9946A3-4389-41E7-BFC7-C66F39B59919}" destId="{6181638E-82D8-4EED-875F-8926DC8130E4}" srcOrd="1" destOrd="0" presId="urn:microsoft.com/office/officeart/2005/8/layout/hList1"/>
    <dgm:cxn modelId="{9F8DF9F1-2BED-4C13-9155-722E091E2CCD}" type="presParOf" srcId="{F432BD99-8513-4BD9-AC24-6B9F6F01EED7}" destId="{22B7DA91-5083-4D79-84BB-E893BC4920DB}" srcOrd="1" destOrd="0" presId="urn:microsoft.com/office/officeart/2005/8/layout/hList1"/>
    <dgm:cxn modelId="{271F6E5B-458D-4F48-AF0E-A0A01D4D5484}" type="presParOf" srcId="{F432BD99-8513-4BD9-AC24-6B9F6F01EED7}" destId="{B1EBC6F4-176D-4C55-8B25-1617D4B1368B}" srcOrd="2" destOrd="0" presId="urn:microsoft.com/office/officeart/2005/8/layout/hList1"/>
    <dgm:cxn modelId="{F1ECC06E-2A01-4CE1-A3B6-3C8FE81131B7}" type="presParOf" srcId="{B1EBC6F4-176D-4C55-8B25-1617D4B1368B}" destId="{29745B8B-1CA5-4778-95F7-D13DFC5E4B2B}" srcOrd="0" destOrd="0" presId="urn:microsoft.com/office/officeart/2005/8/layout/hList1"/>
    <dgm:cxn modelId="{FDE8096D-577E-4B39-858D-24B9C68AD7D8}" type="presParOf" srcId="{B1EBC6F4-176D-4C55-8B25-1617D4B1368B}" destId="{4BE8E9E0-7AC0-48CB-8DE6-FCEC8E8171F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E4A9F8-D115-4295-B79D-E43B052C707C}">
      <dsp:nvSpPr>
        <dsp:cNvPr id="0" name=""/>
        <dsp:cNvSpPr/>
      </dsp:nvSpPr>
      <dsp:spPr>
        <a:xfrm>
          <a:off x="37" y="38594"/>
          <a:ext cx="3588901" cy="1435560"/>
        </a:xfrm>
        <a:prstGeom prst="rect">
          <a:avLst/>
        </a:prstGeom>
        <a:solidFill>
          <a:srgbClr val="C00000"/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264160" rIns="462280" bIns="26416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b="1" kern="1200" dirty="0" smtClean="0"/>
            <a:t>Sparta</a:t>
          </a:r>
          <a:endParaRPr lang="en-US" sz="6500" b="1" kern="1200" dirty="0"/>
        </a:p>
      </dsp:txBody>
      <dsp:txXfrm>
        <a:off x="37" y="38594"/>
        <a:ext cx="3588901" cy="1435560"/>
      </dsp:txXfrm>
    </dsp:sp>
    <dsp:sp modelId="{6181638E-82D8-4EED-875F-8926DC8130E4}">
      <dsp:nvSpPr>
        <dsp:cNvPr id="0" name=""/>
        <dsp:cNvSpPr/>
      </dsp:nvSpPr>
      <dsp:spPr>
        <a:xfrm>
          <a:off x="37" y="1474155"/>
          <a:ext cx="3588901" cy="32116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Very strict military culture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Strong oligarchy controlled all aspects of the citizens’ lives</a:t>
          </a:r>
          <a:endParaRPr lang="en-US" sz="2800" kern="1200" dirty="0"/>
        </a:p>
      </dsp:txBody>
      <dsp:txXfrm>
        <a:off x="37" y="1474155"/>
        <a:ext cx="3588901" cy="3211649"/>
      </dsp:txXfrm>
    </dsp:sp>
    <dsp:sp modelId="{29745B8B-1CA5-4778-95F7-D13DFC5E4B2B}">
      <dsp:nvSpPr>
        <dsp:cNvPr id="0" name=""/>
        <dsp:cNvSpPr/>
      </dsp:nvSpPr>
      <dsp:spPr>
        <a:xfrm>
          <a:off x="4091385" y="38594"/>
          <a:ext cx="3588901" cy="1435560"/>
        </a:xfrm>
        <a:prstGeom prst="rect">
          <a:avLst/>
        </a:prstGeom>
        <a:solidFill>
          <a:srgbClr val="0070C0"/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264160" rIns="462280" bIns="26416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b="1" kern="1200" dirty="0" smtClean="0"/>
            <a:t>Athens</a:t>
          </a:r>
          <a:endParaRPr lang="en-US" sz="6500" b="1" kern="1200" dirty="0"/>
        </a:p>
      </dsp:txBody>
      <dsp:txXfrm>
        <a:off x="4091385" y="38594"/>
        <a:ext cx="3588901" cy="1435560"/>
      </dsp:txXfrm>
    </dsp:sp>
    <dsp:sp modelId="{4BE8E9E0-7AC0-48CB-8DE6-FCEC8E8171F6}">
      <dsp:nvSpPr>
        <dsp:cNvPr id="0" name=""/>
        <dsp:cNvSpPr/>
      </dsp:nvSpPr>
      <dsp:spPr>
        <a:xfrm>
          <a:off x="4091385" y="1474155"/>
          <a:ext cx="3588901" cy="32116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Creative, artistic culture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Government evolved from monarchy to oligarchy to democracy</a:t>
          </a:r>
          <a:endParaRPr lang="en-US" sz="2800" kern="1200" dirty="0"/>
        </a:p>
      </dsp:txBody>
      <dsp:txXfrm>
        <a:off x="4091385" y="1474155"/>
        <a:ext cx="3588901" cy="32116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D1F2-BAF4-45DE-8D54-6D69D1CE4A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12979-8B30-43AB-8864-CDD4CB0C3D2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D1F2-BAF4-45DE-8D54-6D69D1CE4A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2979-8B30-43AB-8864-CDD4CB0C3D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D1F2-BAF4-45DE-8D54-6D69D1CE4A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2979-8B30-43AB-8864-CDD4CB0C3D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2C8D1F2-BAF4-45DE-8D54-6D69D1CE4A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2312979-8B30-43AB-8864-CDD4CB0C3D2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D1F2-BAF4-45DE-8D54-6D69D1CE4A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12979-8B30-43AB-8864-CDD4CB0C3D2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2C8D1F2-BAF4-45DE-8D54-6D69D1CE4A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2312979-8B30-43AB-8864-CDD4CB0C3D29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2C8D1F2-BAF4-45DE-8D54-6D69D1CE4A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32312979-8B30-43AB-8864-CDD4CB0C3D29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D1F2-BAF4-45DE-8D54-6D69D1CE4A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12979-8B30-43AB-8864-CDD4CB0C3D29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D1F2-BAF4-45DE-8D54-6D69D1CE4A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12979-8B30-43AB-8864-CDD4CB0C3D2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2C8D1F2-BAF4-45DE-8D54-6D69D1CE4A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2312979-8B30-43AB-8864-CDD4CB0C3D2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2C8D1F2-BAF4-45DE-8D54-6D69D1CE4A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2312979-8B30-43AB-8864-CDD4CB0C3D2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22C8D1F2-BAF4-45DE-8D54-6D69D1CE4A56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32312979-8B30-43AB-8864-CDD4CB0C3D2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3B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6FF33"/>
                </a:solidFill>
              </a:rPr>
              <a:t>Greek City-States</a:t>
            </a: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35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838200" y="1371970"/>
            <a:ext cx="4752974" cy="4724400"/>
          </a:xfrm>
        </p:spPr>
        <p:txBody>
          <a:bodyPr>
            <a:normAutofit/>
          </a:bodyPr>
          <a:lstStyle/>
          <a:p>
            <a:pPr marL="342900" indent="-342900">
              <a:buAutoNum type="alphaUcPeriod"/>
            </a:pPr>
            <a:r>
              <a:rPr lang="en-US" sz="2400" dirty="0" smtClean="0">
                <a:solidFill>
                  <a:srgbClr val="FF0000"/>
                </a:solidFill>
              </a:rPr>
              <a:t>Monarchy</a:t>
            </a:r>
          </a:p>
          <a:p>
            <a:pPr marL="687388" lvl="2" indent="-342900"/>
            <a:r>
              <a:rPr lang="en-US" sz="2000" dirty="0" smtClean="0">
                <a:solidFill>
                  <a:srgbClr val="FF0000"/>
                </a:solidFill>
              </a:rPr>
              <a:t>Rule by one</a:t>
            </a:r>
          </a:p>
          <a:p>
            <a:pPr marL="687388" lvl="2" indent="-342900"/>
            <a:r>
              <a:rPr lang="en-US" sz="2000" dirty="0" smtClean="0">
                <a:solidFill>
                  <a:srgbClr val="FF0000"/>
                </a:solidFill>
              </a:rPr>
              <a:t>Usually a king</a:t>
            </a:r>
          </a:p>
          <a:p>
            <a:pPr marL="342900" indent="-342900">
              <a:buAutoNum type="alphaUcPeriod"/>
            </a:pPr>
            <a:r>
              <a:rPr lang="en-US" sz="2400" dirty="0" smtClean="0">
                <a:solidFill>
                  <a:srgbClr val="00B0F0"/>
                </a:solidFill>
              </a:rPr>
              <a:t>Oligarchy</a:t>
            </a:r>
          </a:p>
          <a:p>
            <a:pPr marL="687388" lvl="2" indent="-342900"/>
            <a:r>
              <a:rPr lang="en-US" sz="2000" dirty="0" smtClean="0">
                <a:solidFill>
                  <a:srgbClr val="00B0F0"/>
                </a:solidFill>
              </a:rPr>
              <a:t>Rule by a few</a:t>
            </a:r>
          </a:p>
          <a:p>
            <a:pPr marL="687388" lvl="2" indent="-342900"/>
            <a:r>
              <a:rPr lang="en-US" sz="2000" dirty="0" smtClean="0">
                <a:solidFill>
                  <a:srgbClr val="00B0F0"/>
                </a:solidFill>
              </a:rPr>
              <a:t>Often a privileged class ruled over the lower classes</a:t>
            </a:r>
          </a:p>
          <a:p>
            <a:pPr marL="342900" indent="-342900">
              <a:buAutoNum type="alphaUcPeriod"/>
            </a:pPr>
            <a:r>
              <a:rPr lang="en-US" sz="2400" dirty="0" smtClean="0">
                <a:solidFill>
                  <a:srgbClr val="FFFF00"/>
                </a:solidFill>
              </a:rPr>
              <a:t>Democracy</a:t>
            </a:r>
          </a:p>
          <a:p>
            <a:pPr marL="687388" lvl="2" indent="-342900"/>
            <a:r>
              <a:rPr lang="en-US" sz="2000" dirty="0" smtClean="0">
                <a:solidFill>
                  <a:srgbClr val="FFFF00"/>
                </a:solidFill>
              </a:rPr>
              <a:t>Rule by the people</a:t>
            </a:r>
          </a:p>
          <a:p>
            <a:pPr marL="687388" lvl="2" indent="-342900"/>
            <a:r>
              <a:rPr lang="en-US" sz="2000" dirty="0" smtClean="0">
                <a:solidFill>
                  <a:srgbClr val="FFFF00"/>
                </a:solidFill>
              </a:rPr>
              <a:t>Direct democracy or a representative democracy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CC00"/>
                </a:solidFill>
              </a:rPr>
              <a:t>Three Forms of Greek Government</a:t>
            </a:r>
            <a:endParaRPr lang="en-US" dirty="0">
              <a:solidFill>
                <a:srgbClr val="00CC00"/>
              </a:solidFill>
            </a:endParaRPr>
          </a:p>
        </p:txBody>
      </p:sp>
      <p:sp>
        <p:nvSpPr>
          <p:cNvPr id="4" name="AutoShape 4" descr="data:image/jpeg;base64,/9j/4AAQSkZJRgABAQAAAQABAAD/2wCEAAkGBxQTEhQUExQVFRUWGSAaFxgXGRocGhsZGBgcHhwZGB4cHSggHR8mHBcdIzEhJSkrLi4wGiIzODMsNygtLisBCgoKDQwMDgwMDiwZHxkrKysrKysrKysrKysrKysrKysrKysrKysrKysrKysrKysrKysrKysrKysrKysrKysrK//AABEIAIMA8AMBIgACEQEDEQH/xAAcAAACAgMBAQAAAAAAAAAAAAAABgUHAgMEAQj/xABFEAACAQIEAwUFBQUFBwUBAAABAgMAEQQSITEFBkETIlFhcQcygZGhFEJSscEjM2KCklNyorLRNEODk7PC8CTE4eLxFf/EABUBAQEAAAAAAAAAAAAAAAAAAAAB/8QAFBEBAAAAAAAAAAAAAAAAAAAAAP/aAAwDAQACEQMRAD8AvGiitc8yopZ2CqBcsxAAHiSdBQbKK4cPxnDuhkSeJowbFw6lQfAm9ga6sPiEdcyMrqdipBHzFBsooooCiivCaD2iuDCcbw0rmOOeF3H3VkUt8gb130BRRRQFFFFAUUUUBRRRQFc/EMUIo2c/dFdFK3OGNVbJPnjiY6SKoZQw6ya3C+g+NBpw/GI5XRMou180kutjv3Bm7vz+dTkLPDbO/aRsQA1rFb7X1OYE9ennVe4loYgpkka7e7ljJFxa92ay6XGmu9OPDuLCTDusjAEqygltWOU3IFhYAWoGSitWFcsik7lQT8RW2gKKKKAopd4vzxgcOxSSdc4Niq3Yg+eW9q6+XuZcPjQ5w758hAYEEEXvbQ9DY/Kgl6KKKAqu/bXgZcThcLhYTZsRikS3SwR2JPkuXMfSrEqu+eMNJNxHCi4Cwo2VQWVmM8cgMlx+DsbWAv399aCtvaVyhBBg4/skYtA1pJLXeQEWLsfDNbTYA1C+xvmdsHxCJMx7HEMInXpmY2RreIYgX8CatPhHDSkbpLJnUsbALoEboMxJO+xJA0FI8Xs+7PE4aRWOYSCR1VD2YEbAkZidCdLC3U6d0mg+jKKxQmwvoetZUBVFe0Xj0/FMTicFhpezgwwIcC955c1ipt0BB8tCddKvWqiw2GWL/wDqPh45LyTLMhRV78Ug3GcaL2scu3iPKgSF9nADFgZAB7tj3gRazX8bg6eflTf7N+fMSuOHDcWxnVriKYiz3Vc1m/ELdd7jrepGcSnDk3Aly37hsCw6KSptfzGl64eVODSz8WglewGFiMjfiJluiggAC/da5sNtqC4qKKKAqO4vxzD4UAzypHe9gx1Nt7Dc1I1VPtD4NHiMaHObuKFcXOvUADoB5b5j4UD5gebMFLYR4mEk7AsAfSxtU1VD8b5ejaL9mgVl1FgNdNiSRpU57G+ZZTI2CkbOgUtGSb5cu6g9VsdPC3noFuUUUUBSbz7gJJWiyI8ijVggBNs17akDUgDfxpyrlnbI4YkBWGViehFyv5sPiKCuXw7hi0kEjSs37OIixZmJ1NtAABc+u9T68u/uO1ZcytZ1Qad9iQL+HTapnjXHUijJRlZzooBBt5m3SoHgnG4oVzT5i8jsQ9r7BRc+G9A7UVqw2JSRQyMGU7EbVtoCoXm7FmPDMFJVpO4GXdbg6jzAFTVJHtRwQMAlzSK6my5W0vYnbztb49aCrpuU0QEdqNQQgaym9tBvrrb51obEHh2OSaMGy2a3ih99B5b/AEpvPBFd9z2gAzys3dCKO8MhFgCdbg1CcwYRZ0shDEuIoL6d5yB8Lk/ICgvlHBAI1BFx6Gsq14eLKqr+EAfIWrZQFLHOPAGmbD4mG32jCMWVSbCSNwBJEegLAaE7EetTHHOJrhoZJSC2RSwQbtlF7CqC4pzZjcQ64t3skUq5EBIjzjvBQt+9oNSb2B6XoHc49pED4cLID+JihBHRhlJBHUGxFdPCuGHHTkB3SGDRyjMueQkXRWUg9wLuOrW6VFS4SCW0yKCsq3Vtjl/CxG5U6H0qz+XAn2aLIqqoUCygAC2h0HpQSKiwA8K9oooCkjj+FGCfts/7Bo5kCZdVZgJQoa+q3jawI0znWx0n+ZuM/ZoiyjM50A6C9+83lpVcz4hpjbFMxSZSLk+6CbB1A2sw+lBoTmN82UwqOpQSftNrmylACbdA1M3swUPJi5xqrdnGG8codz/1RURiziOyeLNGkqLlVgjFnIFhpmyK1rd7UHwqxuBcMiw0CRQrlRRoOtzuWvqSetBIUUUUGMiBgQb2OhsSPqNRVOPhyZ5wsz9mLEZu8+ZjprcXNgT03HjVy1UWPwjxTyJ3gue5F1sdrHUZtgOv50HNg+GuhZy7FAbK7XBe/ipYi/oflUzyJy8PtrYkkkop9O/oAB5AVDvI00xzklYsoRRsDb89L06+y7Dzpg//AFKMjmRj37hiL9QQCLbDy1oHCiiigK8YXFjsa9pe49xoxS2G0cZdh4k2AH5n5UCFwzCG5VR7zEqPAHx/Ossc6tIhObsB3A46295h8WvasMTxIZSsYIv7ztbMR4C2ij538eldPMIyR4aHqkeZv70pB1+AFBJ8pznCu+c91pBHa/duNTJ8ivwbyqw6rGU5oVb+6T/MhU/9AU+8v4vtYEY72sfVdKCRpf54wZkwrZRcoQwFyNvMai173pgrxlBBB1B3FBSwhl7KRWy3bazMxOo95mOuwrs+3YLDLEuNR3WTMAFFwvZdn3zqG1LG1h901Pcx4ONZxHCAoC97XQbkkk7ACq65rYtJBiZYicG10hGbK7onvSAbgktmF9Nr0F9cL4nFiIxLC4dDsR4+B8D5V11Tns/V8AZ2zZ80oS33WSNQ3aAeLLKtvC1XBDKGUMpuCLg+RoEfmTiBbFC20RAHrcZvnt8KqbmiIQNDCoGWLOwB655Tv/LGo9FFWLhj2k6k/ekBPxa5qs+ZcR2jQSfjw6H4ksf1oLC4gY44BjsGmfBy2+0QLvC+xkj6KejDY2HqO/l3nOIKYoZc7NdkBUgrYEtmB0toNjVbcn81yYGRioEkMmksTe6w2uOga3XrsfJv4KnB0nOJjxDoHUquHK95Gk00PgL6D60FrcH4ks8YddDsw8DXdVd8v8QOHm7x7pOV/Dff4H9aeeLTZIZG8FNvW2lAicRxvbSzndWRgPRASp+Yv8a4YmiGNCzKGiU9kQdhlGW/9QvRh9BIegja/pa361HcX/fzX37V7/1mgYuO4IQMI5Cchv2Mu+g/3cnjbod/XpMYHmXLGgZlkyECQrc91s1j6jKL+taOXcbHjcOcNP76jQ9SBsy+Y61pn5V+z4eZu0zm6kaW7q30Ou/e+lA7qbi41Br2l7k7iOeIxn3o9vNTt8tvlTDQFJntIjyRLMijPmyk+It1+VOE0qqpZiABuTtSLzTx+LE9ph01WMKzPtcuWsqjwyqxJ9KBcZmVLrq5923V20UD1YirHThckar2M7F1AuspLo+mt795b23B+B2pA4U3eGIIHZx3MWbZ3UayeJSMa6bkgDW1OvGHdIo8UVySZAswHhINj45JCCD073iaCW4TxJJ0zLoVJV1uCVYGxBtv5HrXbVTcr48wLFIvVQXH4swu31NWvG4YAjUEXHoaDKq04liu1fEv0Km3oCAPpT5x3E9nBI3XLYep0/WkXguAMxkRbaxsNfE2t9aCB4bhu0lRDoGYZj4Lux+ABrLi2N7aaST8R0HgOg+VSWMwP2SMhyDPKLBQb5E+8T5tsPjUFQT2DN8OB/Bf+mYj8npo5En7sqeBDD43B/yj50rcOP7ONfxLL9Cp/wC0/KprkiS07DxQ/Qg0DzSbzHxhzMUhP7pXI/ikCMdbb2tamfi2M7KJ36gaep2+tVxh8e8HaTookeNGcK19bb7eV9aCD4JjZuLzMjKsOFH7TFMpPeXfIztsDbYW0F+lQPtB5kGNxI7MWghGSEDQZdLtbpew08AKy4/ztJiIuwiijwsBN2SL75P4jYaeVhStRVn8Bnz4SPxUISfHMrJ/7f61YXJWLzQsh3jP+FtR9QaqflTiCpHBG7KokikUFiAuZMQzLcnQXzMLnTWrI5Gde0fI4dHQMGW9jla2l/MmiEfmTjxweVBCrM8bZXzEFXzMhJFiGtpYd2x6mkniesGEb+BkP/DkNh/Sy/OrN9ofLgm7QB1Voi0y67K63ZX6qGKAq21wR1qsY+/g2FtYZQ38s65W+TQx/wBdBG1IcAmiTERPPmMSMGYKLk5dQPiQBUfQaKu7F4NHRsRE47MgNlPvKZACF899/Kpv7YZOHMTuoyn4EfpS3wzhUsipHGpIWOMMdlBCDe/UXNOjcJEeDeIG5ykk+Lb/AKUQk4iFo4JS62zoFXbUswOnnZTp0qL4x+/kP4mzf1979az42P2mbo6hh8VAP1FYcTF+zb8Ua/Md0/5aDmgmZGDKSrA3BG4NMuD4zicUxRu8FRiQq2vpa58d6V6keAY54pkyNbM6hvMZhpQSvAcd2MyNfunRvQ/6b/CrKqtuJ41XVQEVXuTIQLZiLgfQkn1p/wCHZuxjze9kF/W3WgUOb+Jl5OyB7ib+befpUdy7FgpBMuKC545MyhrhiHRe6ANX1Hui+48RRw6aK7mcFj7w1tduqt5G/wBKnOW+CwTx/aHUmSUntLMwUlWZQMoNrBdPS1AcGw5xUvalckKEBVtuEN1QdLBu8x6sFH3NZrmiPNg8QLXtExA81UkfUVJIgAAAAAFgBoAB0FcPMLWwuIJ2EL/5DQVXxDNhi8eUt2dyDqAYhcq17W1Xp4g1aHLL3w0d+gt8iaU/aPGAsS/ekQx+fQH1sGJpu5diy4aIeIv/AFa/rQRXPGI7kcY3drn+XYfM/Sl3B8Od4JmBy2Aym9szKc1l87A1M88QsHjkF7WtcdCDcfn9KgeNY5p4nLfdMZsNhYOpI8LlgaBeZiTckknqd68oooJHtzGMOwsSAxsdjd2Fj5EfnTTyk4aWNwgS6PoL7BrA67mlXFxFmgjFrlFAvoLuSdfnTzyngcjHwRAoB0bUklip1AJBtegy55kIiQDYtr8AbD/zwpY4txdcLhpJcMoMhUF+0GYC7gFANNLE/C1WJj8EkyFHFwfmD4ikjmDlVljdA2dZVZBpYhiO5f1YAX86Ci6KBRRUpxP9xhFtr2bn1zTOR9LVdXs3wBijCkWMcSKw8Ga7MPUdRVTSpMksbwrdsHBG7aXy6A5iDv8AvBVs+yjiM2Iwjyy2sZSIwosoRVUWH8waiIf2r8mT4ubDy4ZA5sY3uVGXW6ub9NSDbXQaUiTYCOHHTYON86SJ2OYkW7XKCLf8UADwv5Vf3FMJ20MkWZkzqVDKSCpI0II10NfLUsTRuytdXRiptuGU2OviCKDXUly1w37TioITqHcBh/CNWH9INZ8eTOVxK+7PctbZZhbtF8rkhgPB6lvZcwHE8Pf+K3rkNFX7wvC9nHY+8xLPb8Tan/T4V10UURV/MU0YaSERkMr2XqFF73U794fd2qLfvQKf7Nyp/uuMy/VX+Yp+5hwcEEgxjhywtlUe6XA7pOmm29IXDO8zRn/eLYf3xqvzIt8aDirt4Kt5kPRDnPone/SuKmnkDBCSWQtsqjTxu35d2gYuBctIqpJLdnIvlOw9R1PrTLRRQLvFuVkkYujZGOpFrqT4+VaOQ3KLPh20eKS+XwWTUH+oP8qaah8dhhHiYp10L/spPAhrlSfMMAPiaCYqM5kF8NIn9paP/mMF/wC6pOoziZzTYeL+Iyt/djGl/wCd0+vhQcHFOEYXGyMXZi0F43CtlFmCsVbyItqLV3crrbCQWFgUBA8FbVR8ARUbxzgy9usinWdljlQ5gHUA3N0ZTfIDocwPgNSWVRbQbUHkkYYEMAQdwdqV+P8AL6hSYlyq4yMOgJ91vLvAD401V4ygix1FBSBFABOg1J2HnUtzXhhHi5QNicw/mF/zvXNwgWkznaMF/ivuj+q1B2rw8YjEyxqwBVSE8GMYC2+NiabuQ+GSQxyNIpVnYaHeyjf5k1XKSspDAkMNQRverowaMqIGOZgoDHxNtT86DdWueIOpVtiLGtlFB85+0nhgw/EJlX3XtIP5xc/4r/OoLhmC7aaOK9s7AE/hXdm+Cgn4U6+2ph9vUDcRLf5t+lK+EHYQNKdJJ1KQjrk/3knofcXxu3hRW7B81SQ4yTFxKDnLfs2F1MbHSMga6KAPhX0dgIAkaqEWOw1VLZQTuBbzr5m5aiDYzCqdjPHf07RdK+oaIK+aeemU8QxZQgr2p28bDN/ivVxe0jmI4dYoFdo2xIcLKq5ihTIBoNdTIBcaiqrj5Ie/fnhVepGdj8rD86CF4TjFXNFKGaKW2YLqysL5ZEHVhc6dQSK71wk3DsTFMVzLFIDmTUG3vI34HKkjK1iL17gMXHEWOHVtNDNJbOSdhEBpGNCb6t5javMNxRoQ7gKVIs0ZHckufdYDcb67ig+j8POrorobqwDKR1BFwa2VD8o4YxYSOM5rJdVze9kDELm87WvUxQR3MOD7XDyp1ykj1Go+oqoFYixBsRqD51cXGOIJBEzuQNDYdSbaAVTgoO/iahrTL7snvAbLJ95fK+48j5Uw+zeUCaVfxICP5T/9qXcFKI1Zpf3LaMOrkbCIdXG9xoOuldXLWMVJUnia6KQJVNs6K2l3AJFv4hpp0oLZooooCozj/wC7Tx7WK3/MX9L1J1A8w8Sjjkj7U2jiBlc+LAhI0A6lmYkDxSgnJHCgsxAAFySbAAbknoKjOCqXZ8QwI7WwjB0IiW+W4OxYsWPqB0qt8Z7RmlnXtIQcIp70ateQ22Z72DAb5B9as/hfGIMQiyQyo6ttYi9xuCNwR4UGnGm+Kwy9Asr/ABXs1H0kNSlRvFYmDRzIpcx5gyjco4GbLfqCqm3W1q7cLiFkRXQhkcBlI2IIuDQbaKKwmkyqW8AT8hQVdzrIGxklulh8QK4sSOyj7P77kNJ5Ae6nrqSf5fCo7jfGzGzLHftix7aUWzK5sSsdwQts2+5I8qwi4xFLbtWEUh++RaNz1zW/dv4/dN76bUHXg7dol9sy39MwvV1VS02CkW10NjsRqpHirC4I8wasflfjxlCRTDLMVJUHd0TKC9txq3xsbbUDFRRXjMALnQUFDcxtHJiJcVP+0eVj2UepRIxpG0tiCxZQGCAgam99qjOMYT7U/aRMO1YD9iTbbS2HJ3A/s/eHS9SvPWChjxb9hKjxuimwa+Vk0C6eX50syJmRlPhmHqN/mKDgVnhkVrFJEYMMwIIZTcXB8CK+kOUOZUx0CyAFGt3kPkbEr4rcGxqseWuKtNh1znMU7pzgN7uxuwPS1NXs94a4xeJxDOWVkVFUna5JIA6KLaW/EaCX5/gjZISygurkofw90g/p/wCCkHjf7iTvhLixY7Adf9KbuM8nYySRnTHZgScqTJcICdlykel7Uu8V9nHEJlytiICAbgAMt/M0FfYOBzECEbKCbtbS/wD+AVvwOICOjMiuEcOFa4BZdr2IuPL/AFqxsJyFj0AQT4ZVUWFo2P612YH2XgsWxGJdifuxKqKD46hv0oO7l/2j4echJQYGOxJup+PT4044fEJIuZGV1PVSCPmKVIPZxhF3ad/JpLf5QDTFwjhEOFQpBGI1JubdTa1yTqTYD5UCBzhipTxFoXTNh+yRwTdSp7wJjbUanQggjTyqF4zjYsNEzrHd9l7Vs4zHyCqD463pp5uxqSzDI6OEWxKsGsb6g22O2lV9zpLGVRDmaS91Cna+lyOt9gKCHnxkklnlcs7Dc/dXoqgaAdSB5VLcn4aSTFwxR/fDmTwyZGUX8rm/xHhWifgMwUNZWNhdV6WHnvWrhfEZ4GzQyhD5Om3hvQfRijSvarLl72mEDLi1UkbNEVJPqoP5VYvD8Ys0ayJfKwuMwKn4g60HRVce2DhGIkiWSBGdRbtAmrDsyxU2GpHfJNtsq+dMfNHMz4UhVw00l1v2gUmMHwYqCb+WlVTxzmPF4gntJiqn7i5lUeW2vxoF+Qm4bVSQG8LE/wDzXuAlEWIRtVSTfKSLHbp4H8634HAmZiFdCR7xudPXSs+NcM7Ds3NpowbMpFrE+nQ260DlPPihG6x4qYEqQLlfzy3Hrenj2cYd4+HYZZAVYJsdCASSAR6Uh4TFJIiuhBUjT/Q+dWDyvx+CVVgWZGnRe9HfvC3gDqQBbUUDBWjGYqONS0rqi9SxAHprWPEo5WjYQuschHdZlzAH0qtOPcm8Rna8rxzW2/aFR8Fy2FAo82rh/tc74eTPHJZha+j9dSNt/nUGwurKeouPVdf9aZuJ8l4yEZjhXkHXsmzkfygZj8BXM8WHVWR4MSLjUvC4YeYuNKCR5Nx8nYAXdcpsDqAR0IPXwpp5G4MDj5MVm73Z2I6ksbZvgB9arrl3i7Q3jkWRo/uEI1x8PA+HSnHgPMsscgaDBYqfN3SBG6gDe+Yrl3GxI9aC2Jb5Tltmsct9r9L26XqtuY+CcWxAyyFXXwhcIp9Qwv8AMmrJgcsqkqVJAJU2uCRsbEjTyrOgoHiHJ2MhXO2FmYX17PK59bJc287VzmHCqhV+2DEbsjgj0Fq+hq8ZQd9aD545e452YMUuYqvuMFO3hb8qdeVuauzktHhsTOJLA9nG3dtsTcWt3j1q0BEvgPlWdAUUUUBRRRQFasTAsiMjgMrAhgdiCNQaKKCmOeOBQYS4wytEN7CSS23gWIqvDOxbMWJbxub/ADoooGLlVO3cCVpGF/7Rx0H4WFXXwjlDBRx2XDR66ksC5J8yxJ+tFFBMQcNhT3Io19FUfpXVRRQFYPEp3APqBRRQQfFeUcFMS0mGiZj97LY/MWNQL+znht/9n+Usw/J6KKDOD2dcOB/2a/rJKfzc0zcI5fw2G1ggjjJG6qL/AD3oooJSiiigKKKKAooooCiiigKKKKAoooo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179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092632704"/>
              </p:ext>
            </p:extLst>
          </p:nvPr>
        </p:nvGraphicFramePr>
        <p:xfrm>
          <a:off x="352425" y="1463675"/>
          <a:ext cx="7680325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CC00"/>
                </a:solidFill>
              </a:rPr>
              <a:t>Two contrasting city-states</a:t>
            </a:r>
            <a:endParaRPr lang="en-US" b="1" dirty="0">
              <a:solidFill>
                <a:srgbClr val="00C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48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357</TotalTime>
  <Words>73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Corbel</vt:lpstr>
      <vt:lpstr>Tahoma</vt:lpstr>
      <vt:lpstr>Tunga</vt:lpstr>
      <vt:lpstr>Mylar</vt:lpstr>
      <vt:lpstr>Greek City-States </vt:lpstr>
      <vt:lpstr>Three Forms of Greek Government</vt:lpstr>
      <vt:lpstr>Two contrasting city-states</vt:lpstr>
    </vt:vector>
  </TitlesOfParts>
  <Company>Unknown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Greek City-States</dc:title>
  <dc:creator>KJ Myers</dc:creator>
  <cp:lastModifiedBy>Yvonne Yoder</cp:lastModifiedBy>
  <cp:revision>8</cp:revision>
  <dcterms:created xsi:type="dcterms:W3CDTF">2014-09-06T21:17:51Z</dcterms:created>
  <dcterms:modified xsi:type="dcterms:W3CDTF">2017-11-07T21:40:23Z</dcterms:modified>
</cp:coreProperties>
</file>