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25075-9FF0-412B-BF9F-368E465593F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87AD6-E378-44F9-88D8-AE45513238D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25075-9FF0-412B-BF9F-368E465593F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87AD6-E378-44F9-88D8-AE45513238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25075-9FF0-412B-BF9F-368E465593F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87AD6-E378-44F9-88D8-AE45513238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FD25075-9FF0-412B-BF9F-368E465593F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3087AD6-E378-44F9-88D8-AE45513238D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25075-9FF0-412B-BF9F-368E465593F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87AD6-E378-44F9-88D8-AE45513238D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FD25075-9FF0-412B-BF9F-368E465593F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3087AD6-E378-44F9-88D8-AE45513238DC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5FD25075-9FF0-412B-BF9F-368E465593F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3087AD6-E378-44F9-88D8-AE45513238DC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25075-9FF0-412B-BF9F-368E465593F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87AD6-E378-44F9-88D8-AE45513238DC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25075-9FF0-412B-BF9F-368E465593F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87AD6-E378-44F9-88D8-AE45513238DC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FD25075-9FF0-412B-BF9F-368E465593F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3087AD6-E378-44F9-88D8-AE45513238D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FD25075-9FF0-412B-BF9F-368E465593F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3087AD6-E378-44F9-88D8-AE45513238D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5FD25075-9FF0-412B-BF9F-368E465593F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53087AD6-E378-44F9-88D8-AE45513238DC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2D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Land of Canaan-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The Hebrews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7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Moved from Ur (Mesopotamia) to Canaan around 2100 B.C.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God establishes the Abrahamic Covenant</a:t>
            </a:r>
          </a:p>
          <a:p>
            <a:pPr marL="687388" lvl="2" indent="-342900">
              <a:buFont typeface="+mj-lt"/>
              <a:buAutoNum type="arabicPeriod"/>
            </a:pPr>
            <a:r>
              <a:rPr lang="en-US" sz="1800" dirty="0" smtClean="0"/>
              <a:t>His family would grow into a large nation</a:t>
            </a:r>
          </a:p>
          <a:p>
            <a:pPr marL="687388" lvl="2" indent="-342900">
              <a:buFont typeface="+mj-lt"/>
              <a:buAutoNum type="arabicPeriod"/>
            </a:pPr>
            <a:r>
              <a:rPr lang="en-US" sz="1800" dirty="0" smtClean="0"/>
              <a:t>Canaan would be his descendants’ homeland</a:t>
            </a:r>
          </a:p>
          <a:p>
            <a:pPr marL="687388" lvl="2" indent="-342900">
              <a:buFont typeface="+mj-lt"/>
              <a:buAutoNum type="arabicPeriod"/>
            </a:pPr>
            <a:r>
              <a:rPr lang="en-US" sz="1800" dirty="0" smtClean="0"/>
              <a:t>The whole world would be blessed by his descendants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Isaac and Jacob become the line of people who inherit this covenant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Abraham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1026" name="Picture 2" descr="http://upload.wikimedia.org/wikipedia/commons/6/62/Moln%C3%A1r_%C3%81brah%C3%A1m_kik%C3%B6lt%C3%B6z%C3%A9se_185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6898" y="3905163"/>
            <a:ext cx="3162702" cy="2876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3907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371600"/>
            <a:ext cx="7680960" cy="495300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FF00"/>
                </a:solidFill>
              </a:rPr>
              <a:t>Patriarchal   (225 years)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FF00"/>
                </a:solidFill>
              </a:rPr>
              <a:t>Egyptian  (400 years)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FF00"/>
                </a:solidFill>
              </a:rPr>
              <a:t>Wilderness  (40 years)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FF00"/>
                </a:solidFill>
              </a:rPr>
              <a:t>Conquest (17 years)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FF00"/>
                </a:solidFill>
              </a:rPr>
              <a:t>Judges (340 years)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FF00"/>
                </a:solidFill>
              </a:rPr>
              <a:t>United Kingdom  (120 years)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FF00"/>
                </a:solidFill>
              </a:rPr>
              <a:t>Divided Kingdom  (340 years)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FF00"/>
                </a:solidFill>
              </a:rPr>
              <a:t>Exile  (70 years)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FF00"/>
                </a:solidFill>
              </a:rPr>
              <a:t>Persian  (200 years)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FF00"/>
                </a:solidFill>
              </a:rPr>
              <a:t>Hellenistic (164 years)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FF00"/>
                </a:solidFill>
              </a:rPr>
              <a:t>Maccabean  (100 years)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FF00"/>
                </a:solidFill>
              </a:rPr>
              <a:t>Roman  (130 years)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Periods of Israelite History</a:t>
            </a:r>
            <a:br>
              <a:rPr lang="en-US" dirty="0" smtClean="0"/>
            </a:br>
            <a:r>
              <a:rPr lang="en-US" dirty="0" smtClean="0"/>
              <a:t> (c. 2100 B.C. –AD70)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234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8800" dirty="0" smtClean="0">
                <a:solidFill>
                  <a:srgbClr val="FFFF00"/>
                </a:solidFill>
              </a:rPr>
              <a:t>Monotheistic</a:t>
            </a:r>
            <a:endParaRPr lang="en-US" sz="8800" dirty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Hebrews: Religion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376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116</TotalTime>
  <Words>131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Corbel</vt:lpstr>
      <vt:lpstr>Tahoma</vt:lpstr>
      <vt:lpstr>Tunga</vt:lpstr>
      <vt:lpstr>Mylar</vt:lpstr>
      <vt:lpstr>Land of Canaan- The Hebrews</vt:lpstr>
      <vt:lpstr>Abraham</vt:lpstr>
      <vt:lpstr>Periods of Israelite History  (c. 2100 B.C. –AD70)</vt:lpstr>
      <vt:lpstr>The Hebrews: Religion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 of Canaan- The Hebrews</dc:title>
  <dc:creator>KMyers</dc:creator>
  <cp:lastModifiedBy>Yvonne Yoder</cp:lastModifiedBy>
  <cp:revision>7</cp:revision>
  <dcterms:created xsi:type="dcterms:W3CDTF">2014-08-27T13:29:45Z</dcterms:created>
  <dcterms:modified xsi:type="dcterms:W3CDTF">2017-11-07T21:13:50Z</dcterms:modified>
</cp:coreProperties>
</file>