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2DA3C-8A47-444B-8846-665762A33375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03D28-8F85-4BA9-8BE2-3389B99C3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2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a map showing the location of the Hittites,</a:t>
            </a:r>
            <a:r>
              <a:rPr lang="en-US" baseline="0" dirty="0" smtClean="0"/>
              <a:t> Phoenicians and the </a:t>
            </a:r>
            <a:r>
              <a:rPr lang="en-US" baseline="0" dirty="0" err="1" smtClean="0"/>
              <a:t>Arameans</a:t>
            </a:r>
            <a:r>
              <a:rPr lang="en-US" baseline="0" dirty="0" smtClean="0"/>
              <a:t> in ancient history.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03D28-8F85-4BA9-8BE2-3389B99C3C8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99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1ED0-54E4-48C1-A7F1-871D63695C42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3CD4AB-4B29-482D-8E8E-0617DED4E37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1ED0-54E4-48C1-A7F1-871D63695C42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D4AB-4B29-482D-8E8E-0617DED4E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1ED0-54E4-48C1-A7F1-871D63695C42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D4AB-4B29-482D-8E8E-0617DED4E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DE21ED0-54E4-48C1-A7F1-871D63695C42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73CD4AB-4B29-482D-8E8E-0617DED4E37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1ED0-54E4-48C1-A7F1-871D63695C42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3CD4AB-4B29-482D-8E8E-0617DED4E37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DE21ED0-54E4-48C1-A7F1-871D63695C42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73CD4AB-4B29-482D-8E8E-0617DED4E37B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ADE21ED0-54E4-48C1-A7F1-871D63695C42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73CD4AB-4B29-482D-8E8E-0617DED4E37B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1ED0-54E4-48C1-A7F1-871D63695C42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3CD4AB-4B29-482D-8E8E-0617DED4E37B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1ED0-54E4-48C1-A7F1-871D63695C42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3CD4AB-4B29-482D-8E8E-0617DED4E37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DE21ED0-54E4-48C1-A7F1-871D63695C42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73CD4AB-4B29-482D-8E8E-0617DED4E37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DE21ED0-54E4-48C1-A7F1-871D63695C42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73CD4AB-4B29-482D-8E8E-0617DED4E37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ADE21ED0-54E4-48C1-A7F1-871D63695C42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D73CD4AB-4B29-482D-8E8E-0617DED4E37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2c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C0000"/>
                </a:solidFill>
              </a:rPr>
              <a:t>Land of Canaan</a:t>
            </a:r>
            <a:endParaRPr lang="en-US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81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1219200" y="1981200"/>
            <a:ext cx="6814186" cy="420624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Hittites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00B0F0"/>
                </a:solidFill>
              </a:rPr>
              <a:t>Phoenicians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err="1" smtClean="0">
                <a:solidFill>
                  <a:srgbClr val="00B050"/>
                </a:solidFill>
              </a:rPr>
              <a:t>Arameans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C0000"/>
                </a:solidFill>
              </a:rPr>
              <a:t>Overview of Canaanites</a:t>
            </a:r>
            <a:endParaRPr lang="en-US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65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lvl="1" indent="-285750"/>
            <a:r>
              <a:rPr lang="en-US" sz="3200" dirty="0" smtClean="0"/>
              <a:t>Specialized in warfare</a:t>
            </a:r>
          </a:p>
          <a:p>
            <a:pPr marL="457200" lvl="1" indent="-285750"/>
            <a:r>
              <a:rPr lang="en-US" sz="3200" dirty="0" smtClean="0"/>
              <a:t>Skillful in iron-working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Hittite Civilization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80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4676774" cy="47244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Specialized in shipbuilding and sailing; merchants sailed as far as Great Britain and perhaps farther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Developed the first alphabet, creating symbols for each sound of their language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Phoenician Civilization</a:t>
            </a:r>
            <a:endParaRPr lang="en-US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49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Phoenician Alphabet</a:t>
            </a:r>
            <a:endParaRPr lang="en-US" b="1" dirty="0">
              <a:solidFill>
                <a:srgbClr val="00B0F0"/>
              </a:solidFill>
            </a:endParaRPr>
          </a:p>
        </p:txBody>
      </p:sp>
      <p:pic>
        <p:nvPicPr>
          <p:cNvPr id="4098" name="Picture 2" descr="http://upload.wikimedia.org/wikipedia/commons/thumb/2/24/Phoenician_alphabet.svg/1139px-Phoenician_alphabet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5410200" cy="4863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57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4752974" cy="47244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Ancestors of the Syrians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Center of trade in the Middle East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Aramean Civilization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124</TotalTime>
  <Words>85</Words>
  <Application>Microsoft Office PowerPoint</Application>
  <PresentationFormat>On-screen Show (4:3)</PresentationFormat>
  <Paragraphs>18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Corbel</vt:lpstr>
      <vt:lpstr>Tahoma</vt:lpstr>
      <vt:lpstr>Tunga</vt:lpstr>
      <vt:lpstr>Mylar</vt:lpstr>
      <vt:lpstr>Land of Canaan</vt:lpstr>
      <vt:lpstr>Overview of Canaanites</vt:lpstr>
      <vt:lpstr>Hittite Civilization</vt:lpstr>
      <vt:lpstr>Phoenician Civilization</vt:lpstr>
      <vt:lpstr>Phoenician Alphabet</vt:lpstr>
      <vt:lpstr>Aramean Civilization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 of Canaan</dc:title>
  <dc:creator>KMyers</dc:creator>
  <cp:lastModifiedBy>Yvonne Yoder</cp:lastModifiedBy>
  <cp:revision>8</cp:revision>
  <dcterms:created xsi:type="dcterms:W3CDTF">2014-08-26T11:28:49Z</dcterms:created>
  <dcterms:modified xsi:type="dcterms:W3CDTF">2017-11-07T21:02:48Z</dcterms:modified>
</cp:coreProperties>
</file>