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34F25A5-85B3-44EB-B7E0-B49D5ADD4F28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675223E-1F98-4422-AAE5-737AB4ABE12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2b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oadway" panose="04040905080B02020502" pitchFamily="82" charset="0"/>
              </a:rPr>
              <a:t>Egypt</a:t>
            </a:r>
            <a:endParaRPr lang="en-US" sz="7200" dirty="0">
              <a:solidFill>
                <a:schemeClr val="accent3">
                  <a:lumMod val="60000"/>
                  <a:lumOff val="40000"/>
                </a:schemeClr>
              </a:solidFill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17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Climate:  Very dry, around 3 inches of rain a year  (this is why Egypt’s history is preserved so well)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Significance of the Nile River</a:t>
            </a:r>
          </a:p>
          <a:p>
            <a:pPr marL="457200" lvl="1" indent="-285750"/>
            <a:r>
              <a:rPr lang="en-US" sz="2200" dirty="0" smtClean="0"/>
              <a:t>Irrigation for crops</a:t>
            </a:r>
          </a:p>
          <a:p>
            <a:pPr marL="457200" lvl="1" indent="-285750"/>
            <a:r>
              <a:rPr lang="en-US" sz="2200" dirty="0" smtClean="0"/>
              <a:t>Rich soil for crops</a:t>
            </a:r>
          </a:p>
          <a:p>
            <a:pPr marL="457200" lvl="1" indent="-285750"/>
            <a:r>
              <a:rPr lang="en-US" sz="2200" dirty="0" smtClean="0"/>
              <a:t>Water for drinking </a:t>
            </a:r>
          </a:p>
          <a:p>
            <a:pPr lvl="1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(humans and livestock)</a:t>
            </a:r>
          </a:p>
          <a:p>
            <a:pPr marL="457200" lvl="1" indent="-285750"/>
            <a:r>
              <a:rPr lang="en-US" sz="2200" dirty="0" smtClean="0"/>
              <a:t>Transportation</a:t>
            </a:r>
          </a:p>
          <a:p>
            <a:pPr marL="285750" indent="-285750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Egyptian Geography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2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Old Kingdom (2700-2200 B.C.)</a:t>
            </a:r>
          </a:p>
          <a:p>
            <a:pPr marL="687388" lvl="2" indent="-342900"/>
            <a:r>
              <a:rPr lang="en-US" sz="2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Powerful pharaohs who were worshipped as gods</a:t>
            </a:r>
          </a:p>
          <a:p>
            <a:pPr marL="687388" lvl="2" indent="-342900"/>
            <a:r>
              <a:rPr lang="en-US" sz="2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Great pyramids built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Middle Kingdom (2100-1640 B.C.)</a:t>
            </a:r>
          </a:p>
          <a:p>
            <a:pPr marL="687388" lvl="2" indent="-342900"/>
            <a:r>
              <a:rPr lang="en-US" sz="2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Time of peace and construction</a:t>
            </a:r>
          </a:p>
          <a:p>
            <a:pPr marL="687388" lvl="2" indent="-342900"/>
            <a:r>
              <a:rPr lang="en-US" sz="2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Jacob’s family moved to Egypt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New Kingdom (1570-1075 B.C.)</a:t>
            </a:r>
          </a:p>
          <a:p>
            <a:pPr marL="687388" lvl="2" indent="-342900"/>
            <a:r>
              <a:rPr lang="en-US" sz="2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Called the “Age of the Empire” ; Egypt goes to war and becomes a world power</a:t>
            </a:r>
          </a:p>
          <a:p>
            <a:pPr marL="687388" lvl="2" indent="-342900"/>
            <a:r>
              <a:rPr lang="en-US" sz="2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Moses grows up in Egypt and leads the Israelites in the Exodus</a:t>
            </a:r>
            <a:endParaRPr lang="en-US" sz="2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Egyptian History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39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Fields of knowledge</a:t>
            </a:r>
          </a:p>
          <a:p>
            <a:pPr marL="687388" lvl="2" indent="-342900"/>
            <a:r>
              <a:rPr lang="en-US" sz="2200" dirty="0" smtClean="0"/>
              <a:t>Medicine</a:t>
            </a:r>
          </a:p>
          <a:p>
            <a:pPr marL="687388" lvl="2" indent="-342900"/>
            <a:r>
              <a:rPr lang="en-US" sz="2200" dirty="0" smtClean="0"/>
              <a:t>Anatomy </a:t>
            </a:r>
          </a:p>
          <a:p>
            <a:pPr marL="687388" lvl="2" indent="-342900"/>
            <a:r>
              <a:rPr lang="en-US" sz="2200" dirty="0" smtClean="0"/>
              <a:t>Solar calendar—365 days</a:t>
            </a:r>
          </a:p>
          <a:p>
            <a:pPr marL="687388" lvl="2" indent="-342900"/>
            <a:r>
              <a:rPr lang="en-US" sz="2200" dirty="0" smtClean="0"/>
              <a:t>System of writing—hieroglyphics</a:t>
            </a:r>
          </a:p>
          <a:p>
            <a:pPr marL="687388" lvl="2" indent="-342900"/>
            <a:r>
              <a:rPr lang="en-US" sz="2200" dirty="0" smtClean="0"/>
              <a:t>Paper-making from papyrus</a:t>
            </a:r>
          </a:p>
          <a:p>
            <a:pPr marL="687388" lvl="2" indent="-342900"/>
            <a:r>
              <a:rPr lang="en-US" sz="2200" dirty="0" smtClean="0"/>
              <a:t>Math and architecture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Religion</a:t>
            </a:r>
          </a:p>
          <a:p>
            <a:pPr marL="687388" lvl="2" indent="-342900"/>
            <a:r>
              <a:rPr lang="en-US" sz="2200" dirty="0" smtClean="0"/>
              <a:t>Many gods, including their own pharaohs</a:t>
            </a:r>
          </a:p>
          <a:p>
            <a:pPr marL="687388" lvl="2" indent="-342900"/>
            <a:r>
              <a:rPr lang="en-US" sz="2200" dirty="0" smtClean="0"/>
              <a:t>Sacred animals</a:t>
            </a:r>
          </a:p>
          <a:p>
            <a:pPr marL="687388" lvl="2" indent="-342900"/>
            <a:r>
              <a:rPr lang="en-US" sz="2200" dirty="0" smtClean="0"/>
              <a:t>Life after death--mummification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Egyptian Culture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1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165</TotalTime>
  <Words>148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Broadway</vt:lpstr>
      <vt:lpstr>Corbel</vt:lpstr>
      <vt:lpstr>Tahoma</vt:lpstr>
      <vt:lpstr>Tunga</vt:lpstr>
      <vt:lpstr>Mylar</vt:lpstr>
      <vt:lpstr>Egypt</vt:lpstr>
      <vt:lpstr>Egyptian Geography</vt:lpstr>
      <vt:lpstr>Egyptian History</vt:lpstr>
      <vt:lpstr>Egyptian Culture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Egypt</dc:title>
  <dc:creator>KMyers</dc:creator>
  <cp:lastModifiedBy>Yvonne Yoder</cp:lastModifiedBy>
  <cp:revision>8</cp:revision>
  <dcterms:created xsi:type="dcterms:W3CDTF">2014-08-25T21:08:12Z</dcterms:created>
  <dcterms:modified xsi:type="dcterms:W3CDTF">2017-11-07T20:55:10Z</dcterms:modified>
</cp:coreProperties>
</file>