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6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0198-3B3F-4FF7-AE9D-EDA1CBFCD19C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C64E2-C990-4F86-8D3E-641384CA8A4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0198-3B3F-4FF7-AE9D-EDA1CBFCD19C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C64E2-C990-4F86-8D3E-641384CA8A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0198-3B3F-4FF7-AE9D-EDA1CBFCD19C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C64E2-C990-4F86-8D3E-641384CA8A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0198-3B3F-4FF7-AE9D-EDA1CBFCD19C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C64E2-C990-4F86-8D3E-641384CA8A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0198-3B3F-4FF7-AE9D-EDA1CBFCD19C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C64E2-C990-4F86-8D3E-641384CA8A4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0198-3B3F-4FF7-AE9D-EDA1CBFCD19C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C64E2-C990-4F86-8D3E-641384CA8A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0198-3B3F-4FF7-AE9D-EDA1CBFCD19C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C64E2-C990-4F86-8D3E-641384CA8A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0198-3B3F-4FF7-AE9D-EDA1CBFCD19C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C64E2-C990-4F86-8D3E-641384CA8A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0198-3B3F-4FF7-AE9D-EDA1CBFCD19C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C64E2-C990-4F86-8D3E-641384CA8A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0198-3B3F-4FF7-AE9D-EDA1CBFCD19C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C64E2-C990-4F86-8D3E-641384CA8A4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99E10198-3B3F-4FF7-AE9D-EDA1CBFCD19C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5E7C64E2-C990-4F86-8D3E-641384CA8A4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9E10198-3B3F-4FF7-AE9D-EDA1CBFCD19C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E7C64E2-C990-4F86-8D3E-641384CA8A4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Recent </a:t>
            </a:r>
            <a:r>
              <a:rPr lang="en-US" dirty="0"/>
              <a:t>P</a:t>
            </a:r>
            <a:r>
              <a:rPr lang="en-US" dirty="0" smtClean="0"/>
              <a:t>olitical Issues in the Western World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World History 24b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098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Recent Political Issues in West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Economic policy</a:t>
            </a:r>
          </a:p>
          <a:p>
            <a:pPr lvl="1"/>
            <a:r>
              <a:rPr lang="en-US" dirty="0" smtClean="0"/>
              <a:t>Taxes</a:t>
            </a:r>
          </a:p>
          <a:p>
            <a:pPr lvl="1"/>
            <a:r>
              <a:rPr lang="en-US" dirty="0" smtClean="0"/>
              <a:t>Welfare programs</a:t>
            </a:r>
          </a:p>
          <a:p>
            <a:r>
              <a:rPr lang="en-US" dirty="0" smtClean="0"/>
              <a:t>Foreign policy</a:t>
            </a:r>
          </a:p>
          <a:p>
            <a:r>
              <a:rPr lang="en-US" dirty="0" smtClean="0"/>
              <a:t>Military policy</a:t>
            </a:r>
          </a:p>
          <a:p>
            <a:r>
              <a:rPr lang="en-US" dirty="0" smtClean="0"/>
              <a:t>Immigration policy</a:t>
            </a:r>
          </a:p>
          <a:p>
            <a:pPr lvl="1"/>
            <a:r>
              <a:rPr lang="en-US" dirty="0" smtClean="0"/>
              <a:t>How many legal immigrants to allow</a:t>
            </a:r>
          </a:p>
          <a:p>
            <a:pPr lvl="1"/>
            <a:r>
              <a:rPr lang="en-US" dirty="0" smtClean="0"/>
              <a:t>What to do with illegal residents</a:t>
            </a:r>
          </a:p>
          <a:p>
            <a:r>
              <a:rPr lang="en-US" dirty="0" smtClean="0"/>
              <a:t>Social policy</a:t>
            </a:r>
          </a:p>
          <a:p>
            <a:pPr lvl="1"/>
            <a:r>
              <a:rPr lang="en-US" dirty="0" smtClean="0"/>
              <a:t>Abortion</a:t>
            </a:r>
          </a:p>
          <a:p>
            <a:pPr lvl="1"/>
            <a:r>
              <a:rPr lang="en-US" dirty="0" smtClean="0"/>
              <a:t>Gay marriage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51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7588688"/>
              </p:ext>
            </p:extLst>
          </p:nvPr>
        </p:nvGraphicFramePr>
        <p:xfrm>
          <a:off x="457200" y="1774825"/>
          <a:ext cx="8229600" cy="4541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Liberal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Conservative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 smtClean="0"/>
                        <a:t>Move</a:t>
                      </a:r>
                      <a:r>
                        <a:rPr lang="en-US" sz="2200" baseline="0" dirty="0" smtClean="0"/>
                        <a:t> toward income equality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baseline="0" dirty="0" smtClean="0"/>
                        <a:t>Eliminate poverty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baseline="0" dirty="0" smtClean="0"/>
                        <a:t>Provide social programs for it citizens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baseline="0" dirty="0" smtClean="0"/>
                        <a:t>Raise taxes on the wealthy in order to help even out the huge income gaps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baseline="0" dirty="0" smtClean="0"/>
                        <a:t>Support labor unions which lobby for worker benefits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baseline="0" dirty="0" smtClean="0"/>
                        <a:t>Borrow money to keep government programs going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 smtClean="0"/>
                        <a:t>Cut taxes and reduce</a:t>
                      </a:r>
                      <a:r>
                        <a:rPr lang="en-US" sz="2200" baseline="0" dirty="0" smtClean="0"/>
                        <a:t> government programs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baseline="0" dirty="0" smtClean="0"/>
                        <a:t>Make it possible for big businesses to flourish so they can provide jobs and tax money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baseline="0" dirty="0" smtClean="0"/>
                        <a:t>Reduce the power of labor unions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baseline="0" dirty="0" smtClean="0"/>
                        <a:t>Let the poor help themselves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baseline="0" dirty="0" smtClean="0"/>
                        <a:t>Try to reduce the deficit and national debt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20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110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Foreign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4459367"/>
              </p:ext>
            </p:extLst>
          </p:nvPr>
        </p:nvGraphicFramePr>
        <p:xfrm>
          <a:off x="457200" y="1774825"/>
          <a:ext cx="8229600" cy="3566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Liberal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Conservative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 smtClean="0"/>
                        <a:t>Try</a:t>
                      </a:r>
                      <a:r>
                        <a:rPr lang="en-US" sz="2200" baseline="0" dirty="0" smtClean="0"/>
                        <a:t> to work through United Nations and be “friendly” toward other countries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baseline="0" dirty="0" smtClean="0"/>
                        <a:t>Rely more on diplomacy and economics than on the military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baseline="0" dirty="0" smtClean="0"/>
                        <a:t>Quicker to act unilaterally, that is, on its own, in global situations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baseline="0" dirty="0" smtClean="0"/>
                        <a:t>Rely on the threat of military power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baseline="0" dirty="0" smtClean="0"/>
                        <a:t>Less likely to be conciliatory toward nations with whom they have disagreements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218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Military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6120636"/>
              </p:ext>
            </p:extLst>
          </p:nvPr>
        </p:nvGraphicFramePr>
        <p:xfrm>
          <a:off x="457200" y="1774825"/>
          <a:ext cx="8229600" cy="256032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Liberal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Conservative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 smtClean="0"/>
                        <a:t>Decrease spending on military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 smtClean="0"/>
                        <a:t>More dovish—more reluctant to use military force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baseline="0" dirty="0" smtClean="0"/>
                        <a:t>Increase spending on military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baseline="0" dirty="0" smtClean="0"/>
                        <a:t>Keep the military large and strong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baseline="0" dirty="0" smtClean="0"/>
                        <a:t>More hawkish—tend to use the military more quickly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7910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Immigration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1317677"/>
              </p:ext>
            </p:extLst>
          </p:nvPr>
        </p:nvGraphicFramePr>
        <p:xfrm>
          <a:off x="457200" y="1774825"/>
          <a:ext cx="8229600" cy="323088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Liberal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Conservative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 smtClean="0"/>
                        <a:t>Softer policy toward immigration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 smtClean="0"/>
                        <a:t>Less strict</a:t>
                      </a:r>
                      <a:r>
                        <a:rPr lang="en-US" sz="2200" baseline="0" dirty="0" smtClean="0"/>
                        <a:t> in border patrols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baseline="0" dirty="0" smtClean="0"/>
                        <a:t>Support a path toward citizenship for illegals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baseline="0" dirty="0" smtClean="0"/>
                        <a:t>Are open to providing some services for immigrants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baseline="0" dirty="0" smtClean="0"/>
                        <a:t>Tougher stance toward immigration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baseline="0" dirty="0" smtClean="0"/>
                        <a:t>Support fences and tight controls at borders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baseline="0" dirty="0" smtClean="0"/>
                        <a:t>Seek to expel illegal immigrants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22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511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8097426"/>
              </p:ext>
            </p:extLst>
          </p:nvPr>
        </p:nvGraphicFramePr>
        <p:xfrm>
          <a:off x="457200" y="1774825"/>
          <a:ext cx="8229600" cy="19507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Liberal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Conservative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 smtClean="0"/>
                        <a:t>Support a woman’s “right”</a:t>
                      </a:r>
                      <a:r>
                        <a:rPr lang="en-US" sz="2200" baseline="0" dirty="0" smtClean="0"/>
                        <a:t> to have an abortion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baseline="0" dirty="0" smtClean="0"/>
                        <a:t>Support making gay marriage legal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baseline="0" dirty="0" smtClean="0"/>
                        <a:t>Want to make abortion illegal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200" baseline="0" dirty="0" smtClean="0"/>
                        <a:t>Oppose gay marriage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295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44</TotalTime>
  <Words>295</Words>
  <Application>Microsoft Office PowerPoint</Application>
  <PresentationFormat>On-screen Show (4:3)</PresentationFormat>
  <Paragraphs>61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Corbel</vt:lpstr>
      <vt:lpstr>Wingdings</vt:lpstr>
      <vt:lpstr>Wingdings 2</vt:lpstr>
      <vt:lpstr>Wingdings 3</vt:lpstr>
      <vt:lpstr>Module</vt:lpstr>
      <vt:lpstr>Recent Political Issues in the Western World</vt:lpstr>
      <vt:lpstr>Recent Political Issues in West</vt:lpstr>
      <vt:lpstr>Economics</vt:lpstr>
      <vt:lpstr>Foreign policy</vt:lpstr>
      <vt:lpstr>Military policy</vt:lpstr>
      <vt:lpstr>Immigration policy</vt:lpstr>
      <vt:lpstr>Social policy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KMyers</dc:creator>
  <cp:lastModifiedBy>Yvonne Yoder</cp:lastModifiedBy>
  <cp:revision>7</cp:revision>
  <dcterms:created xsi:type="dcterms:W3CDTF">2015-04-22T20:09:10Z</dcterms:created>
  <dcterms:modified xsi:type="dcterms:W3CDTF">2017-11-28T21:50:04Z</dcterms:modified>
</cp:coreProperties>
</file>