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D97088E-C0F0-400F-8561-8EB9AB2E403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FEA74B-6102-4B23-8BC3-ECDDAE1B27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Collapse of the Soviet Union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23e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6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Imelda Marcos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98676"/>
            <a:ext cx="3657600" cy="4746569"/>
          </a:xfrm>
        </p:spPr>
      </p:pic>
    </p:spTree>
    <p:extLst>
      <p:ext uri="{BB962C8B-B14F-4D97-AF65-F5344CB8AC3E}">
        <p14:creationId xmlns:p14="http://schemas.microsoft.com/office/powerpoint/2010/main" val="10301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90800"/>
            <a:ext cx="5071533" cy="3535363"/>
          </a:xfrm>
        </p:spPr>
        <p:txBody>
          <a:bodyPr>
            <a:noAutofit/>
          </a:bodyPr>
          <a:lstStyle/>
          <a:p>
            <a:r>
              <a:rPr lang="en-US" sz="2800" dirty="0" smtClean="0"/>
              <a:t>Came to power in the Soviet Union in 1988</a:t>
            </a:r>
          </a:p>
          <a:p>
            <a:r>
              <a:rPr lang="en-US" sz="2800" dirty="0" smtClean="0"/>
              <a:t>New kind of Communist leader</a:t>
            </a:r>
          </a:p>
          <a:p>
            <a:r>
              <a:rPr lang="en-US" sz="2800" dirty="0" smtClean="0"/>
              <a:t>Formed friendships with leaders in the West and initiated reforms in the Soviet Union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Mikhail Gorbachev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101340"/>
            <a:ext cx="3429000" cy="230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Perestroika— “restructuring”:  an attempt to increase the country’s productivity, stimulate the growth of technology, decentralize the management of the economy, and allow some free market</a:t>
            </a:r>
          </a:p>
          <a:p>
            <a:r>
              <a:rPr lang="en-US" dirty="0" smtClean="0"/>
              <a:t>Glasnost– “openness”:  allowed greater freedoms to the Soviet people such as more freedom of speech and freedom of the press; Gorbachev wanted the govt. to be more accountable to the public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Reforms under Gorbachev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result of the loosened grip of the Soviet Union was mass desertion in Eastern Europe</a:t>
            </a:r>
          </a:p>
          <a:p>
            <a:r>
              <a:rPr lang="en-US" dirty="0" smtClean="0"/>
              <a:t>The following countries abandoned their Communist governments around 1989-1990.</a:t>
            </a:r>
          </a:p>
          <a:p>
            <a:pPr lvl="1"/>
            <a:r>
              <a:rPr lang="en-US" dirty="0" smtClean="0"/>
              <a:t>Poland</a:t>
            </a:r>
          </a:p>
          <a:p>
            <a:pPr lvl="1"/>
            <a:r>
              <a:rPr lang="en-US" dirty="0" smtClean="0"/>
              <a:t>Hungary</a:t>
            </a:r>
          </a:p>
          <a:p>
            <a:pPr lvl="1"/>
            <a:r>
              <a:rPr lang="en-US" dirty="0" smtClean="0"/>
              <a:t>Czechoslovakia</a:t>
            </a:r>
          </a:p>
          <a:p>
            <a:pPr lvl="1"/>
            <a:r>
              <a:rPr lang="en-US" dirty="0" smtClean="0"/>
              <a:t>Romania</a:t>
            </a:r>
          </a:p>
          <a:p>
            <a:pPr lvl="1"/>
            <a:r>
              <a:rPr lang="en-US" dirty="0" smtClean="0"/>
              <a:t>East Germany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Revolution in Eastern Europe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02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next step was the disintegration of the Soviet Union itself</a:t>
            </a:r>
          </a:p>
          <a:p>
            <a:r>
              <a:rPr lang="en-US" dirty="0" smtClean="0"/>
              <a:t>Support for deeper changes emerged throughout the Soviet Union, both from the public and within the government</a:t>
            </a:r>
          </a:p>
          <a:p>
            <a:r>
              <a:rPr lang="en-US" dirty="0" smtClean="0"/>
              <a:t>Responding to the pressure, Gorbachev resigned his position on Christmas Day 1991, effectively ending the Soviet Union</a:t>
            </a:r>
          </a:p>
          <a:p>
            <a:r>
              <a:rPr lang="en-US" dirty="0" smtClean="0"/>
              <a:t>Boris Yeltsin took over as president of Russia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Disintegration of the Soviet Union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8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Huge changes took place in Russia under Yeltsin as the country attempted to move from a Communistic system to a democratic, capitalistic society</a:t>
            </a:r>
          </a:p>
          <a:p>
            <a:r>
              <a:rPr lang="en-US" dirty="0" smtClean="0"/>
              <a:t>It’s been a very difficult process for Russia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Boris Yeltsin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495800"/>
            <a:ext cx="3429000" cy="209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3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225</TotalTime>
  <Words>240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Candara</vt:lpstr>
      <vt:lpstr>Symbol</vt:lpstr>
      <vt:lpstr>Waveform</vt:lpstr>
      <vt:lpstr>Collapse of the Soviet Union</vt:lpstr>
      <vt:lpstr>Imelda Marcos</vt:lpstr>
      <vt:lpstr>Mikhail Gorbachev</vt:lpstr>
      <vt:lpstr>Reforms under Gorbachev</vt:lpstr>
      <vt:lpstr>Revolution in Eastern Europe</vt:lpstr>
      <vt:lpstr>Disintegration of the Soviet Union</vt:lpstr>
      <vt:lpstr>Boris Yeltsin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Collapse of the Soviet Union</dc:title>
  <dc:creator>KMyers</dc:creator>
  <cp:lastModifiedBy>Yvonne Yoder</cp:lastModifiedBy>
  <cp:revision>10</cp:revision>
  <dcterms:created xsi:type="dcterms:W3CDTF">2015-03-30T20:50:57Z</dcterms:created>
  <dcterms:modified xsi:type="dcterms:W3CDTF">2017-11-28T21:43:00Z</dcterms:modified>
</cp:coreProperties>
</file>