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4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6580A-3B8E-457F-A405-EE3226CA45C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15135-EA24-49DD-9290-D2CBCE59B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78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China showing its proximity to Taiwan.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15135-EA24-49DD-9290-D2CBCE59B2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82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15135-EA24-49DD-9290-D2CBCE59B2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02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pictures of Korea, including missiles</a:t>
            </a:r>
            <a:r>
              <a:rPr lang="en-US" baseline="0" dirty="0" smtClean="0"/>
              <a:t> ready to be launched and a picture taken from space at night (showing how dark North Korea is </a:t>
            </a:r>
            <a:r>
              <a:rPr lang="en-US" baseline="0" dirty="0" err="1" smtClean="0"/>
              <a:t>compaired</a:t>
            </a:r>
            <a:r>
              <a:rPr lang="en-US" baseline="0" dirty="0" smtClean="0"/>
              <a:t> to the many lights in South Korea).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15135-EA24-49DD-9290-D2CBCE59B2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15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F3C58C-C75A-4687-B2C5-EFD1009AE1F9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60DDDEC-C2BA-4901-9C4A-8AFC2746EA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Spread of Communism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 22c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76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years after WWII, the Chinese people were caught in a civil war between Nationalist forces of Chiang Kai-shek and the Communist forces of Mao Zedong</a:t>
            </a:r>
          </a:p>
          <a:p>
            <a:r>
              <a:rPr lang="en-US" dirty="0" smtClean="0"/>
              <a:t>The Communists beat the Nationalists back until Kai-shek and his supporters were forced to leave the mainland and move to Taiwan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Communism in China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960" y="4495800"/>
            <a:ext cx="3333750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48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495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Just as Germany’s defeat left a power vacuum in central Europe, Japan’s defeat in the Pacific left a power vacuum in Southeast Asia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After the Japanese were forced out of the Korean peninsula, Korea was divided into zones just like Germany was: the USSR controlled the north half and western countries controlled the southern half.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In 1950, North Korea invaded South Korea in an attempt to unify all of Korea under the Communist government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In accordance with the Truman Doctrine, the United States responded quickly, sending its military to defeat the Communists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After 3 years of fighting and 54,000 American troops had been killed, a truce reestablished the pre-war status quo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Korean War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13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996" y="846138"/>
            <a:ext cx="2616994" cy="130849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87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4525963"/>
          </a:xfrm>
        </p:spPr>
        <p:txBody>
          <a:bodyPr/>
          <a:lstStyle/>
          <a:p>
            <a:r>
              <a:rPr lang="en-US" dirty="0" smtClean="0"/>
              <a:t>Vietnam divided into North (Communist) and South (Republic) as part of plan for independence</a:t>
            </a:r>
          </a:p>
          <a:p>
            <a:r>
              <a:rPr lang="en-US" dirty="0" smtClean="0"/>
              <a:t>Late 1950s—Groups of Communists in the South called the Viet Cong (supported by North Vietnam) start a Communist revolution in South Vietnam</a:t>
            </a:r>
          </a:p>
          <a:p>
            <a:r>
              <a:rPr lang="en-US" dirty="0" smtClean="0"/>
              <a:t>Again, America’s policy of                 containment was put to the test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Vietnam </a:t>
            </a:r>
            <a:r>
              <a:rPr lang="en-US" dirty="0" smtClean="0">
                <a:solidFill>
                  <a:srgbClr val="FF0000"/>
                </a:solidFill>
              </a:rPr>
              <a:t>War-Background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41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President Eisenhower sent military advisors to Vietnam and money but did not want to send American troops to fight</a:t>
            </a:r>
          </a:p>
          <a:p>
            <a:r>
              <a:rPr lang="en-US" dirty="0" smtClean="0"/>
              <a:t>President Kennedy felt like America’s reputation was in jeopardy and increased America’s involvement in Vietnam from less than 1,000 to 16,000</a:t>
            </a:r>
          </a:p>
          <a:p>
            <a:r>
              <a:rPr lang="en-US" dirty="0" smtClean="0"/>
              <a:t>Still not a major event in the public’s mind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American Involvement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67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.bp.blogspot.com/-nUX_iQQ_uHs/UEUDFOW4ZtI/AAAAAAAAACc/-qvW_JkAYNQ/s1600/falsefla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814239"/>
            <a:ext cx="3762375" cy="2043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Gulf of Tonkin Resolution</a:t>
            </a:r>
          </a:p>
          <a:p>
            <a:pPr lvl="1"/>
            <a:r>
              <a:rPr lang="en-US" dirty="0" smtClean="0"/>
              <a:t>In 1964, the US govt. reported a couple of attacks on American military ships off the coast of North Vietnam (it was later admitted that the one never happened at all)</a:t>
            </a:r>
          </a:p>
          <a:p>
            <a:pPr lvl="1"/>
            <a:r>
              <a:rPr lang="en-US" dirty="0" smtClean="0"/>
              <a:t>Congress gave President Johnson the power to use as much force as necessary in Vietnam, a major escalation in the US official policy</a:t>
            </a:r>
          </a:p>
          <a:p>
            <a:r>
              <a:rPr lang="en-US" dirty="0" smtClean="0"/>
              <a:t>In less than a year, US troops had increased to 200,000 and by 1968, 500,000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Johnson and Escalation of War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83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 spite of great effort and huge expense, the war did not go very well for the anti-Communist forces, and much of the American public lost support for America’s involvement</a:t>
            </a:r>
          </a:p>
          <a:p>
            <a:r>
              <a:rPr lang="en-US" sz="2400" dirty="0" smtClean="0"/>
              <a:t>Evacuation of Saigon: Finally, in 1975, President Nixon withdrew all American personnel from Vietnam </a:t>
            </a:r>
          </a:p>
          <a:p>
            <a:r>
              <a:rPr lang="en-US" sz="2400" dirty="0" smtClean="0"/>
              <a:t>Saigon fell to the Communists the next day, and all of Vietnam became Communist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US Withdrawal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170" name="Picture 2" descr="File:Saigon-hubert-van-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428" y="4572000"/>
            <a:ext cx="3204027" cy="21026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17979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254</TotalTime>
  <Words>485</Words>
  <Application>Microsoft Office PowerPoint</Application>
  <PresentationFormat>On-screen Show (4:3)</PresentationFormat>
  <Paragraphs>33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Concourse</vt:lpstr>
      <vt:lpstr>Spread of Communism</vt:lpstr>
      <vt:lpstr>Communism in China</vt:lpstr>
      <vt:lpstr>The Korean War</vt:lpstr>
      <vt:lpstr>PowerPoint Presentation</vt:lpstr>
      <vt:lpstr>The Vietnam War-Background</vt:lpstr>
      <vt:lpstr>American Involvement</vt:lpstr>
      <vt:lpstr>Johnson and Escalation of War</vt:lpstr>
      <vt:lpstr>US Withdrawal</vt:lpstr>
    </vt:vector>
  </TitlesOfParts>
  <Company>Unknown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Spread of Communism</dc:title>
  <dc:creator>KJ Myers</dc:creator>
  <cp:lastModifiedBy>Yvonne Yoder</cp:lastModifiedBy>
  <cp:revision>9</cp:revision>
  <dcterms:created xsi:type="dcterms:W3CDTF">2015-03-26T01:30:07Z</dcterms:created>
  <dcterms:modified xsi:type="dcterms:W3CDTF">2017-11-28T21:28:33Z</dcterms:modified>
</cp:coreProperties>
</file>