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6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DD482-435A-46B8-8145-FE9017613506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9E1C01-68F6-4711-A08E-BD185678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95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showing the</a:t>
            </a:r>
            <a:r>
              <a:rPr lang="en-US" baseline="0" dirty="0" smtClean="0"/>
              <a:t> division of France during Nazi occupation.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E1C01-68F6-4711-A08E-BD1856787E6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456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showing land</a:t>
            </a:r>
            <a:r>
              <a:rPr lang="en-US" baseline="0" dirty="0" smtClean="0"/>
              <a:t> controlled by Japan in 1942.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E1C01-68F6-4711-A08E-BD1856787E6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2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3135-7450-47D0-A92A-5525C61124E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31685-8A9E-415A-8B9B-F67CA2D5B62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3135-7450-47D0-A92A-5525C61124E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31685-8A9E-415A-8B9B-F67CA2D5B6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3135-7450-47D0-A92A-5525C61124E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31685-8A9E-415A-8B9B-F67CA2D5B6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3135-7450-47D0-A92A-5525C61124E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31685-8A9E-415A-8B9B-F67CA2D5B6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3135-7450-47D0-A92A-5525C61124E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31685-8A9E-415A-8B9B-F67CA2D5B62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3135-7450-47D0-A92A-5525C61124E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31685-8A9E-415A-8B9B-F67CA2D5B6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3135-7450-47D0-A92A-5525C61124E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31685-8A9E-415A-8B9B-F67CA2D5B62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3135-7450-47D0-A92A-5525C61124E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31685-8A9E-415A-8B9B-F67CA2D5B6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3135-7450-47D0-A92A-5525C61124E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31685-8A9E-415A-8B9B-F67CA2D5B6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3135-7450-47D0-A92A-5525C61124E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31685-8A9E-415A-8B9B-F67CA2D5B62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3135-7450-47D0-A92A-5525C61124E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31685-8A9E-415A-8B9B-F67CA2D5B6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F953135-7450-47D0-A92A-5525C61124E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13A31685-8A9E-415A-8B9B-F67CA2D5B62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WWII: Part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 22c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61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dirty="0" smtClean="0"/>
              <a:t>Who replace Neville Chamberlain as British prime minister during WWII?</a:t>
            </a:r>
          </a:p>
          <a:p>
            <a:pPr marL="457200" indent="-457200">
              <a:buAutoNum type="arabicPeriod"/>
            </a:pPr>
            <a:r>
              <a:rPr lang="en-US" dirty="0" smtClean="0"/>
              <a:t>Who was the US President during the main part of WWII?</a:t>
            </a:r>
          </a:p>
          <a:p>
            <a:pPr marL="457200" indent="-457200">
              <a:buAutoNum type="arabicPeriod"/>
            </a:pPr>
            <a:r>
              <a:rPr lang="en-US" dirty="0" smtClean="0"/>
              <a:t>T or F: The Nazis successfully invaded and defeated the Soviet Union.</a:t>
            </a:r>
          </a:p>
          <a:p>
            <a:pPr marL="457200" indent="-457200">
              <a:buAutoNum type="arabicPeriod"/>
            </a:pPr>
            <a:r>
              <a:rPr lang="en-US" dirty="0" smtClean="0"/>
              <a:t>Did the Nazi offensive on Great Britain use primarily land troops or the air force?</a:t>
            </a:r>
          </a:p>
          <a:p>
            <a:pPr marL="457200" indent="-457200">
              <a:buAutoNum type="arabicPeriod"/>
            </a:pPr>
            <a:r>
              <a:rPr lang="en-US" dirty="0" smtClean="0"/>
              <a:t>What leader ordered the attack on Pearl Harbor?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41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Fall of France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8600"/>
            <a:ext cx="7543800" cy="44196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After taking the lowlands, the Nazis continued their sweep toward France</a:t>
            </a:r>
          </a:p>
          <a:p>
            <a:r>
              <a:rPr lang="en-US" sz="2200" dirty="0" smtClean="0"/>
              <a:t>They were able to slip through the Allied defense line by going through the Ardennes forest</a:t>
            </a:r>
          </a:p>
          <a:p>
            <a:r>
              <a:rPr lang="en-US" sz="2200" dirty="0" smtClean="0"/>
              <a:t>This movement completely threw the Allies off balance and the Nazis were able to force the French to surrender in a mere 42 days</a:t>
            </a:r>
          </a:p>
          <a:p>
            <a:r>
              <a:rPr lang="en-US" sz="2200" dirty="0" smtClean="0"/>
              <a:t>France was divided up into two sections: a Nazi-occupied France and a non-occupied, pro-German Vichy France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324694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French Fleet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8305800" cy="3886200"/>
          </a:xfrm>
        </p:spPr>
        <p:txBody>
          <a:bodyPr>
            <a:normAutofit/>
          </a:bodyPr>
          <a:lstStyle/>
          <a:p>
            <a:r>
              <a:rPr lang="en-US" sz="2800" dirty="0"/>
              <a:t>Battle of </a:t>
            </a:r>
            <a:r>
              <a:rPr lang="en-US" sz="2800" dirty="0" err="1" smtClean="0"/>
              <a:t>Mers</a:t>
            </a:r>
            <a:r>
              <a:rPr lang="en-US" sz="2800" dirty="0" smtClean="0"/>
              <a:t>-el-</a:t>
            </a:r>
            <a:r>
              <a:rPr lang="en-US" sz="2800" dirty="0" err="1" smtClean="0"/>
              <a:t>Kébir</a:t>
            </a:r>
            <a:endParaRPr lang="en-US" sz="2800" dirty="0" smtClean="0"/>
          </a:p>
          <a:p>
            <a:r>
              <a:rPr lang="en-US" sz="2800" dirty="0" smtClean="0"/>
              <a:t>Operation Lila</a:t>
            </a:r>
            <a:endParaRPr lang="en-US" sz="2800" dirty="0"/>
          </a:p>
        </p:txBody>
      </p:sp>
      <p:pic>
        <p:nvPicPr>
          <p:cNvPr id="2050" name="Picture 2" descr="http://www.flyingpioneers.com/pixsm/g20154_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8129" y="457200"/>
            <a:ext cx="4548671" cy="2971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2052" name="Picture 4" descr="Toulon 194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558192"/>
            <a:ext cx="4177145" cy="32720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50160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Battle of Britain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381000"/>
            <a:ext cx="75438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Hitler’s main opponent left was Great Britain</a:t>
            </a:r>
          </a:p>
          <a:p>
            <a:r>
              <a:rPr lang="en-US" dirty="0" smtClean="0"/>
              <a:t>Hitler actually offered to make peace with Great Britain, but Britain rejected it</a:t>
            </a:r>
          </a:p>
          <a:p>
            <a:r>
              <a:rPr lang="en-US" dirty="0" smtClean="0"/>
              <a:t>The Nazis began their attack with heavy and relentless bombing of military and civilian targets within Britain</a:t>
            </a:r>
          </a:p>
          <a:p>
            <a:r>
              <a:rPr lang="en-US" dirty="0" smtClean="0"/>
              <a:t>Toward the end of the campaign, Nazi bombers took to bombing out London</a:t>
            </a:r>
          </a:p>
          <a:p>
            <a:r>
              <a:rPr lang="en-US" dirty="0" smtClean="0"/>
              <a:t>Even though much damage was inflicted, the bombing raids were unsuccessful in crippling the British</a:t>
            </a:r>
          </a:p>
          <a:p>
            <a:r>
              <a:rPr lang="en-US" dirty="0" smtClean="0"/>
              <a:t>Hitler never launched an actual invasion of Great Britain</a:t>
            </a:r>
            <a:endParaRPr lang="en-US" dirty="0"/>
          </a:p>
        </p:txBody>
      </p:sp>
      <p:pic>
        <p:nvPicPr>
          <p:cNvPr id="3074" name="Picture 2" descr="Battle of britain air observ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733925"/>
            <a:ext cx="2857500" cy="21240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252248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Operation Barbarossa: Invasion of Russia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3810000" cy="3886200"/>
          </a:xfrm>
        </p:spPr>
        <p:txBody>
          <a:bodyPr/>
          <a:lstStyle/>
          <a:p>
            <a:r>
              <a:rPr lang="en-US" dirty="0" smtClean="0"/>
              <a:t>Hitler turned to Russia next</a:t>
            </a:r>
          </a:p>
          <a:p>
            <a:r>
              <a:rPr lang="en-US" dirty="0" smtClean="0"/>
              <a:t>Invasion was extremely bloody but ultimately unsuccessful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7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Japan’s Ambitions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038600"/>
            <a:ext cx="7543800" cy="1295400"/>
          </a:xfrm>
        </p:spPr>
        <p:txBody>
          <a:bodyPr/>
          <a:lstStyle/>
          <a:p>
            <a:r>
              <a:rPr lang="en-US" dirty="0" smtClean="0"/>
              <a:t>Under </a:t>
            </a:r>
            <a:r>
              <a:rPr lang="en-US" dirty="0" err="1" smtClean="0"/>
              <a:t>Tojo’s</a:t>
            </a:r>
            <a:r>
              <a:rPr lang="en-US" dirty="0" smtClean="0"/>
              <a:t> leadership, Japan set out to create a huge and powerful empire in the Pacific.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956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Pearl Harbor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-152400"/>
            <a:ext cx="7543800" cy="5257800"/>
          </a:xfrm>
        </p:spPr>
        <p:txBody>
          <a:bodyPr/>
          <a:lstStyle/>
          <a:p>
            <a:r>
              <a:rPr lang="en-US" dirty="0" smtClean="0"/>
              <a:t>Thinking that the United States would be an obstacle to Japan’s Pacific empire, </a:t>
            </a:r>
            <a:r>
              <a:rPr lang="en-US" dirty="0" err="1" smtClean="0"/>
              <a:t>Tojo</a:t>
            </a:r>
            <a:r>
              <a:rPr lang="en-US" dirty="0" smtClean="0"/>
              <a:t> ordered the attack on Pearl Harbor, hoping to knock out the US’s naval power and its ability to challenge Japan’s ambitions</a:t>
            </a:r>
          </a:p>
          <a:p>
            <a:r>
              <a:rPr lang="en-US" dirty="0" smtClean="0"/>
              <a:t>On Dec. 7, 1941, 400 Japanese planes pour across the Hawaiian skies in a surprise bombing attack</a:t>
            </a:r>
          </a:p>
          <a:p>
            <a:r>
              <a:rPr lang="en-US" dirty="0" smtClean="0"/>
              <a:t>Damage:  2/3 of America’s airplanes, five battleships, three cruisers, and more than 2,000 people</a:t>
            </a:r>
          </a:p>
          <a:p>
            <a:r>
              <a:rPr lang="en-US" dirty="0" smtClean="0"/>
              <a:t>US declares war on Japan on Dec. 8</a:t>
            </a:r>
            <a:endParaRPr lang="en-US" dirty="0"/>
          </a:p>
        </p:txBody>
      </p:sp>
      <p:pic>
        <p:nvPicPr>
          <p:cNvPr id="2050" name="Picture 2" descr="http://media-3.web.britannica.com/eb-media/81/71381-004-534732C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5065" y="3581400"/>
            <a:ext cx="2924299" cy="1705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9633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218</TotalTime>
  <Words>379</Words>
  <Application>Microsoft Office PowerPoint</Application>
  <PresentationFormat>On-screen Show (4:3)</PresentationFormat>
  <Paragraphs>37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Impact</vt:lpstr>
      <vt:lpstr>Times New Roman</vt:lpstr>
      <vt:lpstr>NewsPrint</vt:lpstr>
      <vt:lpstr>WWII: Part 3</vt:lpstr>
      <vt:lpstr>Reading Quiz</vt:lpstr>
      <vt:lpstr>Fall of France</vt:lpstr>
      <vt:lpstr>French Fleet</vt:lpstr>
      <vt:lpstr>Battle of Britain</vt:lpstr>
      <vt:lpstr>Operation Barbarossa: Invasion of Russia</vt:lpstr>
      <vt:lpstr>Japan’s Ambitions</vt:lpstr>
      <vt:lpstr>Attack on Pearl Harbor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WWII: Part 3</dc:title>
  <dc:creator>KMyers</dc:creator>
  <cp:lastModifiedBy>Yvonne Yoder</cp:lastModifiedBy>
  <cp:revision>13</cp:revision>
  <dcterms:created xsi:type="dcterms:W3CDTF">2015-03-18T12:00:45Z</dcterms:created>
  <dcterms:modified xsi:type="dcterms:W3CDTF">2017-11-28T17:52:39Z</dcterms:modified>
</cp:coreProperties>
</file>