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6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24CFA-24ED-4ADE-B3E5-96054D1F1B8B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55225F-0DD2-4E4E-BFFB-C096E367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887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</a:t>
            </a:r>
            <a:r>
              <a:rPr lang="en-US" baseline="0" dirty="0" smtClean="0"/>
              <a:t> map showing Europe at the beginning of World War II, including major battle sites and the land controlled by the Allies and the Axis.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55225F-0DD2-4E4E-BFFB-C096E367401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804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9" y="2819400"/>
            <a:ext cx="8686800" cy="1470025"/>
          </a:xfrm>
        </p:spPr>
        <p:txBody>
          <a:bodyPr anchor="b">
            <a:noAutofit/>
          </a:bodyPr>
          <a:lstStyle>
            <a:lvl1pPr>
              <a:defRPr sz="72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99" y="4800600"/>
            <a:ext cx="80010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2BD2-5098-409D-BB29-FAB60CA60C99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148584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chemeClr val="accent1"/>
                </a:solidFill>
                <a:sym typeface="Wingdings"/>
              </a:rPr>
              <a:t>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62399" y="4392168"/>
            <a:ext cx="1219200" cy="365125"/>
          </a:xfrm>
        </p:spPr>
        <p:txBody>
          <a:bodyPr/>
          <a:lstStyle>
            <a:lvl1pPr algn="ctr">
              <a:defRPr sz="2400">
                <a:latin typeface="+mj-lt"/>
              </a:defRPr>
            </a:lvl1pPr>
          </a:lstStyle>
          <a:p>
            <a:fld id="{8A415603-7A35-40BD-B4E8-18616E9C3699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818888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chemeClr val="accent1"/>
                </a:solidFill>
                <a:sym typeface="Wingdings"/>
              </a:rPr>
              <a:t>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2BD2-5098-409D-BB29-FAB60CA60C99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15603-7A35-40BD-B4E8-18616E9C36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4591050" y="2409824"/>
            <a:ext cx="6858000" cy="2038351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rot="5400000">
            <a:off x="4668203" y="2570797"/>
            <a:ext cx="6858000" cy="1716405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274638"/>
            <a:ext cx="1447800" cy="5851525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274638"/>
            <a:ext cx="6353175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2BD2-5098-409D-BB29-FAB60CA60C99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96000" y="6356350"/>
            <a:ext cx="762000" cy="365125"/>
          </a:xfrm>
        </p:spPr>
        <p:txBody>
          <a:bodyPr/>
          <a:lstStyle/>
          <a:p>
            <a:fld id="{8A415603-7A35-40BD-B4E8-18616E9C369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 rot="5400000">
            <a:off x="3681476" y="3354324"/>
            <a:ext cx="6858000" cy="149352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2BD2-5098-409D-BB29-FAB60CA60C99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15603-7A35-40BD-B4E8-18616E9C36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" y="2819400"/>
            <a:ext cx="8686800" cy="1463040"/>
          </a:xfrm>
        </p:spPr>
        <p:txBody>
          <a:bodyPr anchor="b" anchorCtr="0">
            <a:noAutofit/>
          </a:bodyPr>
          <a:lstStyle>
            <a:lvl1pPr algn="ctr">
              <a:defRPr sz="72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499" y="4800600"/>
            <a:ext cx="8001000" cy="54864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2BD2-5098-409D-BB29-FAB60CA60C99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59352" y="4389120"/>
            <a:ext cx="1216152" cy="365125"/>
          </a:xfrm>
        </p:spPr>
        <p:txBody>
          <a:bodyPr/>
          <a:lstStyle>
            <a:lvl1pPr algn="ctr">
              <a:defRPr sz="2400">
                <a:solidFill>
                  <a:srgbClr val="FFFFFF"/>
                </a:solidFill>
              </a:defRPr>
            </a:lvl1pPr>
          </a:lstStyle>
          <a:p>
            <a:fld id="{8A415603-7A35-40BD-B4E8-18616E9C36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818888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</a:t>
            </a:r>
            <a:endParaRPr lang="en-US" sz="3200" spc="150" dirty="0">
              <a:solidFill>
                <a:srgbClr val="FFFF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48584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</a:t>
            </a:r>
            <a:endParaRPr lang="en-US" sz="3200" spc="150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2BD2-5098-409D-BB29-FAB60CA60C99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15603-7A35-40BD-B4E8-18616E9C36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2BD2-5098-409D-BB29-FAB60CA60C99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15603-7A35-40BD-B4E8-18616E9C36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2BD2-5098-409D-BB29-FAB60CA60C99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15603-7A35-40BD-B4E8-18616E9C36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2BD2-5098-409D-BB29-FAB60CA60C99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15603-7A35-40BD-B4E8-18616E9C36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638800" cy="94615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2" y="1719072"/>
            <a:ext cx="8247888" cy="45354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2BD2-5098-409D-BB29-FAB60CA60C99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15603-7A35-40BD-B4E8-18616E9C369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74320"/>
            <a:ext cx="2743200" cy="94488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6880" y="1717040"/>
            <a:ext cx="8249920" cy="4531360"/>
          </a:xfrm>
          <a:solidFill>
            <a:schemeClr val="bg2">
              <a:lumMod val="60000"/>
              <a:lumOff val="40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2BD2-5098-409D-BB29-FAB60CA60C99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15603-7A35-40BD-B4E8-18616E9C369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5638800" cy="100584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28600"/>
            <a:ext cx="2819400" cy="100584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00584"/>
            <a:ext cx="9144000" cy="1453896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7641"/>
            <a:ext cx="9144000" cy="1154314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1111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15F2BD2-5098-409D-BB29-FAB60CA60C99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8A415603-7A35-40BD-B4E8-18616E9C369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368552"/>
            <a:ext cx="9144000" cy="149352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b="0" kern="1200" cap="none" spc="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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Courier New" pitchFamily="49" charset="0"/>
        <a:buChar char="o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Beginning of WWII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 22b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40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Hitler’s Aggression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Austria</a:t>
            </a:r>
          </a:p>
          <a:p>
            <a:r>
              <a:rPr lang="en-US" dirty="0" smtClean="0"/>
              <a:t>Sudetenland, along with much of Czechoslovakia</a:t>
            </a:r>
          </a:p>
          <a:p>
            <a:r>
              <a:rPr lang="en-US" dirty="0" smtClean="0"/>
              <a:t>Poland</a:t>
            </a:r>
          </a:p>
          <a:p>
            <a:r>
              <a:rPr lang="en-US" dirty="0" smtClean="0"/>
              <a:t>Denmark</a:t>
            </a:r>
          </a:p>
          <a:p>
            <a:r>
              <a:rPr lang="en-US" dirty="0" smtClean="0"/>
              <a:t>Norway</a:t>
            </a:r>
          </a:p>
          <a:p>
            <a:r>
              <a:rPr lang="en-US" dirty="0" smtClean="0"/>
              <a:t>Holland</a:t>
            </a:r>
          </a:p>
          <a:p>
            <a:r>
              <a:rPr lang="en-US" dirty="0" smtClean="0"/>
              <a:t>Luxembourg</a:t>
            </a:r>
          </a:p>
          <a:p>
            <a:r>
              <a:rPr lang="en-US" dirty="0" smtClean="0"/>
              <a:t>Belgium</a:t>
            </a:r>
          </a:p>
          <a:p>
            <a:r>
              <a:rPr lang="en-US" dirty="0" smtClean="0"/>
              <a:t>France</a:t>
            </a:r>
          </a:p>
          <a:p>
            <a:endParaRPr lang="en-US" dirty="0"/>
          </a:p>
        </p:txBody>
      </p:sp>
      <p:pic>
        <p:nvPicPr>
          <p:cNvPr id="1026" name="Picture 2" descr="http://www.dw.de/image/0,,17881034_303,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200400"/>
            <a:ext cx="5562600" cy="31309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36186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Austria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Hitler used diplomatic pressure to bring about a government in Austria that was favorable toward the Nazis and which “invited” him to bring German troops into Austria</a:t>
            </a:r>
          </a:p>
          <a:p>
            <a:endParaRPr lang="en-US" dirty="0"/>
          </a:p>
        </p:txBody>
      </p:sp>
      <p:pic>
        <p:nvPicPr>
          <p:cNvPr id="2050" name="Picture 2" descr="http://reformedlibertarian.com/wp-content/uploads/2014/09/Nazi-German-Girls-cheering-for-Hitl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251200"/>
            <a:ext cx="4895850" cy="32639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68759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 smtClean="0"/>
              <a:t>Sudetenland (Czechoslovakia)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Sudetenland, the western part of Czech., contained many German-speaking people</a:t>
            </a:r>
          </a:p>
          <a:p>
            <a:r>
              <a:rPr lang="en-US" dirty="0" smtClean="0"/>
              <a:t>Hitler claimed this territory as rightfully belonging to the Third Reich</a:t>
            </a:r>
          </a:p>
          <a:p>
            <a:r>
              <a:rPr lang="en-US" dirty="0" smtClean="0"/>
              <a:t>In order to avoid war, England and France accepted his demands in a policy of appeasement</a:t>
            </a:r>
          </a:p>
          <a:p>
            <a:r>
              <a:rPr lang="en-US" dirty="0" smtClean="0"/>
              <a:t>Hitler occupied Sudetenland, then kept going until he controlled most of Czechoslovakia</a:t>
            </a:r>
          </a:p>
          <a:p>
            <a:r>
              <a:rPr lang="en-US" dirty="0" smtClean="0"/>
              <a:t>The rest of Europe began to realize that Hitler posed a menace to everyone in Europe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433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question of Russia:  Both sides courted their assistance--where would it side?</a:t>
            </a:r>
          </a:p>
          <a:p>
            <a:pPr lvl="1"/>
            <a:r>
              <a:rPr lang="en-US" dirty="0" smtClean="0"/>
              <a:t>“Pact of Steel”—Russia and Nazis sign a nonaggression pact; they also agree to split Poland between them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Sept. 1, 1939</a:t>
            </a:r>
            <a:r>
              <a:rPr lang="en-US" dirty="0" smtClean="0"/>
              <a:t>—Hitler invades Poland; France and Britain declare war on Germany</a:t>
            </a:r>
            <a:endParaRPr lang="en-US" dirty="0"/>
          </a:p>
        </p:txBody>
      </p:sp>
      <p:pic>
        <p:nvPicPr>
          <p:cNvPr id="3074" name="Picture 2" descr="http://blog.usni.org/wp-content/uploads/2009/09/poland-WWII-german-invasion-wide-horizont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3939920"/>
            <a:ext cx="5257800" cy="2918080"/>
          </a:xfrm>
          <a:prstGeom prst="roundRect">
            <a:avLst>
              <a:gd name="adj" fmla="val 12392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4" name="AutoShape 4" descr="data:image/jpeg;base64,/9j/4AAQSkZJRgABAQAAAQABAAD/2wCEAAkGBxQTEhUUExMVFRUXGBgaFxgYFx8YHBocHBwcHCAXFxgcHCggGB4lHBgcITEhJSorLi4uHB8zODMsNygtLisBCgoKDg0OGxAQGiwcHB0sLCwsLCwsLCwsLCwsLCwsLCwsLCwsLCwsLCwsLCwsLCwsLCw3LCwsLCwsLCw3NywsLP/AABEIAMIBAwMBIgACEQEDEQH/xAAcAAACAwEBAQEAAAAAAAAAAAAFBgMEBwIAAQj/xABQEAACAQMCAgYGBQYKCAUFAAABAgMABBESIQUxBhMiQVFhBzJxgZGhFCNSscEkQmJystEVM2OCkqKjwtLwNENTVHOTs+ElZIPD0xYXRJTx/8QAGQEAAwEBAQAAAAAAAAAAAAAAAAECBAMF/8QAIhEBAQABBAIDAQEBAAAAAAAAAAERAgMSITFBBBNRMhRh/9oADAMBAAIRAxEAPwBGWepknqZbNfCrVvw1ZPUyPmPfWCTPhvzJ5UzJXo3qVeGMZCmrflvyqSbhUiHBxRxGZlXkAIwa+IKsPwmVT+bivv8AB0me740uNh5iKMVYWvqcPfwHxqNYm8DzxSum05YnjPnUyt51VS2kzyrrBHt8BzpcKOUWSNwa6TJO5zUCazvg49lTRO5ONBp8NRZi4kvdUy0Ju7l0bBj3PLJxXoL2UnaMb+dH10uUGlWuy3woJ9JuCpIVRgHu/wC9FeCwTiOPXp1kgvkjmedVNv8AU81+F8gEHNWo5PKmxuCxsAxjCk4zjbu8BUdz0dj0sy6weeAdvgRTm3RzhWM2ASNjnvH+cVatZXPrL8/uwKvcN4cGYhwR7Dj8KuycKQP2Qw/nf9qc0UuUV0bxFW41Brm54e509VjGd8lu7w323r3D7CQMxffwB3Hzqpoqbqizp22qTT4VeS3GPVHwqO6iyrLpHLbYc66TTUc4rJtyqWJjVK0syv5qg95VFX9kCrYDedPjRdUWC21cu1fLdmHPNW9RPfVcUcg57nfux4/9q7Mw8RX3icDMhAzn24pVMkybHA39v40rpPkYvpAJwOddhvbSo97JE4cgHVgEbnbIzp3xn20bh4kGVW0EZAPd3+O9RcrnYhj216qH8Ifot8R++vUuxhjNp6w9vjTv0TsdW+22ffvSHbS/WKPE/ga1fofb4iU7ezHfk1OiL3KFce4Vpl6xVyDjPkaqXtkGKto7vCmqTiCtnstkYyMp38sgPkZ5iq/XIdwDjGRjfbx27q78XDmAG32GB3eFRfQP0flTGJF7s58NJ/dUuQDuDjb81vZ4UcC5l+1sFB3TaoX4YA2yjn4UzX91FCuqR1QE4yTjevsc8TsqCRC7LrVdW5XbtBeeNxvS4H9lLi8PPgPh/wBqkThXfpGfYKZTb4GakIVQWbAAGSScADvJJ5ClwHMCjsWO34VJDw1hzHypiSKu1iwPGnwg5lfjFjrI7OCO/H3UNPDyN/Cm66j/AM/hQriNxHErM7chyG7HngKo3YnBwB4GjgOZX42CkDY2yy59moZFN0VmNMRA5kUpcfnWSyeRQdOAQSpXOCDkA4OKOcN4wpRdVwg6oqZcFW0jBIBXTleWOZ5gd+xwPk0mKDIx5CvNAQDVS24wvVlkBlIaNWWLDEayMMRq2Glg3PIFFpNxVzT0i6gD6AQ+oHbwrtozqzREiq8g3FHCDnUiJtXxoDQ6bpHECEjV53dXZVjA7SowVirMQpwT3HfBxVo8aVXt42jdXn16VOnKhF1HXhiAcY2GedXxiLqXEhNfLiI4qeW6VQ/aBKLqZQQWA37vPBxVTgvFo7mJJF21rrCEjUFJIBIB25GnhPKojDXHVYNEdKtkZBwcEA8jzwccjyoM7LqYy3PV5kkVQXRPVIACZGT2cE8zk0Yg5VbMQ51MkdDme3Gc32MDUc3CDAzp1HwGrbPjtUiPDpLC8JUMEJ69cBicBCRsGJOMc6eCuqrsqUtcVssEkCiLXFsRn6XqGGOfpRxhSAx7L8gWUHwyPGoUiHWMFcsrRoykuzjdpNwWY81C7g4OKd05OageUgiMMv52xPw91SaNgAcYHKrN1b9kfrD7xQ+aTfz8j+FY97pq2u33qf0hXq4576v6tfK45dcRkFhvcRjxbFblwGILGorD+jeGvYQftH9k1unCto19ldtE7c9wuXsTK0chEGSqFC5KNsgz2sfaII9lRixQMSqxEjLA9Yw21ArqGcYK8/PFFriAMqqJUYKAAVJG2AN9MnkPnUsUThQOw2PHOfxrQz0DgtgzoWjj7hqWdj6qgZC+Qx7vjRuWUMBpdSAw1DOTzHLB23r6sbfZT4n/AA12IzjGlAMg5BOdiD9kUEFdLpHVbdV9WS6t0cj7BfJU+RCkHyznY0C4TxEF7JpFDM6TtGwfthmi6xutUjdCoyNzknyFOV7ZrKhU+e4AJGQQdOQcEqSM+BNUrbgkaDtu8uC+gysC0YcBWVWwD6oxk5ONsigAnD+N3TFHDBzNYNcLFoGFkUqAseO0VOvcEk7Deq3F5TJZyB5pXl62z1owKdWZJI20gBV7JySAckALvmjScAgij0RyNnT1alpgCsRcMYkfB0jbGcFvOuZ+DwNG8bMrF2jZ5GugsjtGFCMWC81C7YGCRvzzQEHSXjE8TXQikKC1+hlMjX1hnZlZZS2SwAwRgg7VX6T8WuEbiwSeRRapZtFp0jDMoLA9ncMTuO/PhRmPhNq8rTSFCzaVZfpBkRwhBjaRSQCy428PE86sXvBrJzcM7Am5VFm+uIDdXjSQA3ZIAG48PblgVK5C53OBnu3rOYEa4jtpFy0n0yZpyPWQqJVwc+qFXQoB8V8afkuogoVXBAGBuXPvO5J9tBLzgls0rTATI7+uYnmjEmPthMaj5jep9mQukCESMhdmzZZbU2AWVtjp2UEeQ8aJdGIo5OGlwuqdIZIiQo1LuzmNjjUSRggeftonx61t2gb6pdSKwQ6MFdsbEgHvoj0CVXijAPa7LesFPIH1tJ8tgeVGez9PcUlAsSQdxFw0nuOzMPbtj5VY4+xU8QYO4aK7tWQh2GnWEBwAe8Ej4eFOpkgdSkkaMDsQQrg4ycHv2JJ38a5ubS1kDhoUbrdPWfVntaeWo47q6RFInFp3M0ztLJqh4lBEhEhXTC4GYwFI7J788++nfj0TvDMkRxI0bqhzjDFSAc925oZecCiaWUyaDFIqBkS30tlG1DMy5JXl3A+Y5UT/AIQQtgamPPZT8d8UEWuAJ1i2k8ICC0tZIpkPZZHwo6sqR2T2ScnYDffNR207i4sJJpCwa6vOqd2yTEwIj32yDnsnvBXHOmQxwsRI6BidgzRxHIGezq5nGPlViWdWIBLMc9nKRHB5bZPMYI95oBD6NBXkscYaRW4gtw3NgO0yGZueBnsltt9q46OKjJaNGB1iWt2kxUYZCB2OsI3U7nGfHatA60LqbLrqIBISLfTkYJ78efLFdW9yobYksxywCxgscY3wckjT8qMhB0PuYJLeJoAq5jXUoIJDbahJjm+c7nfnXc/DutZtwOruC24zkNBgjy/jM+6rqXGnOmCQZJJwqDc8ye3z86+cNcl58gr9YpwcZH1UfPBI7u40JKqdD9I/0lcqBGM6tm63rRk9YDqOQvMHB251I3C0MTp9Ni7UrzKdmC5Yuxw0hPZB7iF3OpTk1e4v0dllZiskaqbiO4GQS2uOMIFONsakU59tQydFny/bi0us4IIYYEkryrspGdOoD3Eink1afo4kz9i6XUnWgqoBKiaWSQgkPqU5K4O26Z8MXrW16tliznRbxIDjGdJcZx3Vd4LwpoA+plZn6vJC6d0jRCcDbcqTt41Fcf6R7Yx8mP76ZOLhBp7W4yPbSvdSAOwByoO2RTbKmVpNu9pHXHeax/Ia9h7UP8mvtQdR7K9WTk1My6K/6dDn7R+41udh/FKP0R91Yd0YAF7D+sfuNbhZbwoPFQPlWvQzbgTd8JJOAFAHd1j+WdypO+Pdnau0tOzgxRcjvrYnv3yY81iU3GbpGZRdXI0kr/Hydxx9qtK4nxp14Os4dhI0MIDA9rW+lSwPjnJrvhnMsdry+qg/pH/4q4n4YxOR1SjHqgnnvv6ns7u6s16B9Irl76FJZ5ZEfWulnJGdDMDj2r86s+krj86XnVxTyxqkaZEbsgLNliTpO/ZK0YB+bhLkHeMbY2J8MZxo37z7/Kvq8LfGNQ7s4c52JPem3MDbw86rdB5HNhC80juzhnLOxZsMxIGTv6uKyC66TXTu7rd3CqzMyhZnUAFiQAA2AADigNpPCnOO2238od/bhM91XLW0dWJJ1E8wzkjOc5A07HuoD6NOIPNZKZXaR1kkBZ2LNjOQCTucBsUrelTis8d2ixTzRr1KkhJWQZLPvhSMnYUBqLQu2MkDBz2Sw+O248q4+gNj1j73Yn3nO9YCnHbr/e7r/wDYk/x0/ej3pxK8q2t03Wa8iKQ+tqAJ0OR62QNjzzsc52eAfLuyeTBdkJHk/dq/TH2z8vCo14eRjtKMYxhG2xkbZkPifjRM8qiapyCxxaxHVTFm5g5OFAJ28v0R8BVb0f8AHbNIUSS6RGAGQZiuCBjkDgVU9KK4sJfAvF+2Kyjgz4xkinJk89P1dFAkihkk1K3Igq4YYI9Yg55nvqOXhaHO4PMHsjvBBzgeZ+NZl6JOOmOdrVj2Zt49+TqCSB4alB96jxpe6cSEX91gn+Nbv9h/Guk0+k5bWbcj/WEYAHJRsOQ5VRj4bGG7JGf1Y/8ABmvz1NKfE/Gnn0LSqJrxjgBYoyT5BnJosDVrl4IEBmnEab41lFGe8Aadzz2HnUFhf2c7aYrlGb7I0aj7FK5NYfxXjUl3K00pOW9Vc7Ivci+AHlzOTVNJt8g7g8wdwR3gjkaril+jp7VEQl5dCA7liiqCTjfK43JqC3e2ZgEuEZs9kK8ZPf6oAz40m3XGTecBmd8GRNCyeZWRCG9pXB9uaSugr44ha/8AE+9SPxqePQbZJcwgkG6AIOCDKgII5g7bGvkdpFJl1ldvtMk7AEgfnaGAyBj3YrBulC4vbrYf6RP85GNPPobvMi6gPgsi+8FW+5KOPQPcCWzEKlyzMeQF27E+wdZU8tjEgLNJKqjmWuZQB7SZMCsQ9He1/afrY/qMKKek3jjT3bxBj1UJ0he4ttqYjvOez5AeZp8e8E0y2ks5TpiuRI3gl47n4CXNSmyRCSoOSMZZ2c48MsxxX58yRhhkb7Ebbj7J8R5VsPQHpC13bESHM0RCse9lI7LnzO4PmM99OzAMDudO3Ok/im80jLgZO+2MbD8acF2Bzyz8O6lvi8YWR8Dc/DlWH5PUbPj+QtGOOQNertY28PnXysfJrwzPo/j6XEfM5+BrZ+GTK0KMh1KVGCDkcvEVjnCYwbmMYG+r9k1rfBLJYYVjTYDJ9pJJJPmSSa2bfhl3GIdKoOrvLhf5aQ/0mLfjRzjN5/4RYpnm7gjyRpPuJWqfpIi08Qn/AEijfFFoNe3uuC2jz/FCX4u+r7gK1My70Ql031sf5ZPmdP3GuemF11t5csO+RlH8wCPb+jQ+xujHIkg5o6sPapB/CiHRe36++t1O+qZWPnpJc/s0G13j/wCS8MlVeyY7fq18jpCD5kVhI2rYvS3d6bJY++WVQf1UBc/MLWYQ8PzZyz/ZnhjHkCkrN8+r+FKE0T0NS5huE+zKre5kA/uGgHpab8vA8II/2nol6FpPrLpfFYj/AETIP71CPSqc8QbyijH7R/Gj2BTop0ct5+FTyyIolVptMu4ZdCKRvnBXOcg7b0mdHgTdW2n1uvhx/wAxT91TwdIp0tWtEYCFyxbs9o6sZBbwOMU0+ifgIklN2xBERKoucnWR6zDuAU7Z5k+VMNbqORa7JriSuZkb0qf6C/8AxIv2qG+gEAm5VsEN1YIPIg6wQR3iiHpT/wBCbzli/Gsv6OX8sQbqpZI9Rw2hyuoeBwd+Z+NVJkHPoiuOJwqndPhfYC390GufSBtxC6/4n3qp/Gi/ojt4mvGd3HWIhMKfaJBVmB/RUnb9InuoN6QzjiV3/wARfnHGfxrtPKGjdDuA2r2Ns720DO0YLM0alicnckjNFOJWccdtcdVGkeYZM6FC/mHngb1iA6Y30MQjiuXREU6VCoQBueZTPM+NbtMxe2fPNoGz74z+JqL5OMJ4UoaWJWGQ0kan2FgD8jWq+l/h0S2kbqiIUlVQVAXslWGnbu2HwrJuDP8AWQn+UiP9ZTWy9LenkFtO9tNbPLp0n8wqcjI2Y+dVfJEjolMW4ZxVM7KIHx7WYE/2Y+FDOh8uL61wec0YPsLAY+dPC9JLa8seILBbdQUgy3ZQas6sep4aTz8azvo5NpvLU/8Ambf/AKqCnPFKrPTNcX10P5Zz8Tn8at+jjiHU8QhycCTVE3scbf1wtR9Pzp4jcnwkB/qqaocbtzbXsqjYxTkr5YbWvyxT9YC30PfRxG2HhOq/FtP41L09s2hv7hWz23MinxWTtZ+OR7qpcDnB4hAw5G7iI9hmU/jWs+kLot9NiDR4E8edHdrHfGT8we4+RNHihTt4kvuC9VCoZ0jVQmQCsqY8SMZxnPeGoZ6Oejt1azTNPFoR4gAdatlg4IGFY92qkbo9xqaxm1pn7MsbZAYA7qw7mG+DzB94O3cK4vHdQrNEcq3MHmp70bwI/d40r0HRPOl+/HbODkeB+4HFMEic/cPnQDi0P1hyM9kc+VYPlfy1fH8qDqc91eqwEH+cfur1efltwybhB/KUx4P+y1a9HnFZFwZPyqP+f+ya1xFIFehtsu75ZV6U4cXit9uJfirOPuxSdEmWAHMkAe07U/el2M9Zbt3FZB8Ch/GlnoZZ9bfW64yA4c+xO396itU8MwfewdXJJGeaO6H+axXPypw9ElkHvGkPKKM4/Wc6QfhqHvpc6UR6by6H8vKfixb8a0L0Q2um3lkxvJIF90a7f1nai+AD+mK91XMMQ5RxFj7ZG/woPjQ9JYRwQx9bH17XIkMeoa8A9WMrnPqjPLvoT03vutv7l85GvSPYgCf3SapTcKnRNbwTIm3baJgu/LtEY3ztvTI3eh+bF66fahb+qyfvNUfSY+eJTfoiMf1FP96ufRhPp4lD+kJV+MbEfNRUPT9s8Suv10HwiQfhS9gc4d0Tgk4M92VYTqszh9bYIjdhpKZ04KpjOM5Oao+i6+ZL4ID2JUZWHiVUup9oII/nGm2y7PR1/OCb+u7D+9SX6NVzxGLyWU/2bfvoDbgeVdNyqINvUjtUGRvSofyI/wDFj/vUrehvhkNxNcpPGsgCrjPdktkqe48t6Z/Sm35H/wCrH9zVnHQzj0tnLI0OnLYB1Lq5bjAyO81XoD9m/wBF4iNJ/ibnQD3kLIUPxXOfaasekkf+J3f60f8A0Yqp9HrRri9hTOWklVmPfs2t2PuBNW/SbkcTufMxH+xj/dXWJN3Q3ojZTWMUs1uruwfUSz74dhyDAcgO6nyCIEaRyxpHsxisM4Z08uraFYYhCUXONaEncljuHHeTTd6OOmtzd3Zim6rSIncaUKnIZANyx27R2qLkRnPCW09UT+aUJ9xFaR6X+CqrC81nMrpHowMACNjqB5n1OXnST0p4cbe7niIIAdivgUfLKR4jBx7Qa74z0muLqOKOZwyxer2QCTjTqY/nHG2duZ8a6EOdAh+T8UHja/dr/wAVL3BmH0m2PhPAfhIppj9GpyL5fGzk+X/9pU4Y2JYj+mh+DCiewP8ApNGniF0fNT/ZrV/0u2Oi+6wcpkVvay9g/wBVVqn6Wl/L7jzVD/Zj91OHpesg9pBP3xsAT5SKP7yLR+BmnAGxdWx/8xB/1UrROlnpEuLa6mhWKJljPZJ1ZI0ht+1jv8KzbhDYuIT4SxH4OtO/pe4My3C3QGY5AFc/ZdcgZ8Ay4x5qaL5IX9JvRxHiN7FgMuDJjk6EgB/1hke0eyln0ZcWaK7EOfq5wRp7tajUre3ClT7R4CgkvHrpoPo7TuYQANBxyByF1Y1EDbbPcKK+jbhrS3qvg6IVZ2Pdkgqq58TqzjwU0eIGvS99L/HbjDrz3Qfec0bLHJ9lLnSSUZQEb6dj7z++sPye9LV8f+lcXx/yK9Q4Y8W/z76+15+G0l8KH5VHj9L9k1qMbbYrJ+AKRdxk/pfdWjcQ4qkEZlkzoXGSBk7kDl7636Jhk3A/pz0de9jiEbIrRsxy+cEMuCNgd8gVQ6FdDntJ2mlkjbsFV0Z2LEZJ1Adwx7zRkdJYStuwLEXLFYtu8HB1b7YNGYcZrvms5F4/6P5Z7iWZZ41EjatJViRsBzG3MU4dEODm0tkhLB2UuSwGASzE7A78iB7quXV0I0d25IrMceCjJx57Vx0f4qlzCs0YYK+rAYYPZYqcgE96mnmgg3XoqYklrwEsSW+oIyScn/W+dO3HuFfSbZ7fUEDhQG06tJDAg6cjPLxqt0n6Y29pL1UqyligfsqCMHP6Q+yarJ0ztysDJrcTydUMKAVfK5DgkY9cHbNHYDuj3o6+jXEU/wBK1mNtQHU6QdiMZ6w9xNTcZ9HKXFxLObhlMj6tIjBx3YBLb8qcUNd66WaA3/6cH8Hmx6w40aOs0jPras6c4+dAOBejz6LcJOtyW0E9kxgagQVIJ17bGnhGrhjRkOG519aUY3x79q60b0k//cOyY6ZI5VTOCzxqyZHjhifPlQBHpXwpLuMRdaqdpWzs3LIxjUPGkngnQONrmSM3WAp56V3282rR5bOPIxHH7kX91DeDQJ/CEo0JuFPqj7sUW2HJke6K9GbSy1OkokkYYLuy5C89KAeqD3+OB4UD6WdDIru5ef6akeoINOlW9VQvrdYPDwpr6QX8NpbNcPCGVCgIRF1dpgoxnA5tU8DI6JIqKA6qwGkbZAO+PbVS1LL5fRxbDnxFfgg/vmivQ3o9Z2U/XC+RzoZNLPGBglTnZs57Ipp6UcYW0tmnZC4UqCqkA9pgu2duZoB0b9IMc86QvDNA0g+rZ/VfvGDtscbHcedPsD3HejlrxFFLMNS5CTREEjxUncMvkfdil+w9FEKuGluHkQHOgKI8+TNknHswa0GPfGaSbHpvPNnqrEvpuTA+mQtpXvlOItu/b50yX+AdAobV5WjlmIljeIq2nCq/gdOSRjAz76o2/oqtFIPXXJIIPrRjl/6VPK86X+hXSRr1JmeNYzFMYsKxbOApycgeJGKeQi6RdA7W8laaVpwzKFIR1AwBgc0JzjzoxxfhEdxbm3k1GMhBscN2CCCGxzyo7qIZzWbXnpGn1yzRWyvZRSiN3Ldo5ONQ32zzA0nmuSM0ELJ6MrEEMOvyCCPrfDf7NNF3ErqUdVdWGCrAMCPMHY0Cl4/cxrezSW6m3hiMtu4YDrlClt92K7Y30+NRjjF1MllLBAnVTKGny2TGCV9Ukrq2LfmnlyoCtL6OrJm1ASoPsrJ2f6ykj3GmHhfCYbaPq4UCLnJxuWOMambmxwMZNWO/apO6lbRAy6bBOaVukUpLJ5A7+/upvvIsikvpfbMjpucMG2z4Hw99Zd7+WnZ/pSDD/Ir1CDq7ifjXqxcW0I4KhF0nfz/yaN9OpMWErZ56OX64oD0eY/SlJBGFJ+aj8aJ+kSX8hceLoPnn8K27flk3C90dmbrrS3fYw3Epx5Mqn9pTTZZ9IL1bqBJ44UW4MgWMZLpp5F2BIPMHbO2eXKgfGLQxcUR0XJaN5EHiywSDGPagPvFDuCX0KS2c5JLKJ3nds5dlDEKGPrYXHLlqrRjLOZp+kHEI5ZIpGtWMVvJM5jRiFwjFVJbG5bRkY5Nzpo6KcRkmtYZpMa3DE6RpHrsBgb42A76QOGcdga1vyz5u7lJmICnCqFOF18iNz/VHdT50LjA4fbD+TB+JJ/GlQW+knGYrfjKzTFtCQAdkZJJWQAYyOZNLXCrRwbNmUoJr4ugIx2R1Yzjw7h44px4W4PSE5IOm3x8UX/FU3pCXF/w9RuetYgeJymB8qYV7zj9/DcQmZIVimuBEsQ3kCkgCQsCRvn4jzobF00vjGsv1Gj6X1B7J1HshgMcgNOe1nOTywMkBYXKu1o8gY3P09OvkdTy1LiPUeWME6RyxXyxcGwhOfW4mD/ZJ++jANvEOm1wsk08Zi+iQTiFkIy7jJBcN3csj3edX4ukF7NdTCDqWiguBE8BGJWj5NPqYjbIOPu8U2GwtknuILq3kmuTPiFFZk1ozcwynGMdrPgfI4v8AH7uN70PbpJb8QW5EZiGT1ibfWk4AAIG/iu5zzowGtaufsNYfZ32uxazwqGW4D9fKdMSYUbFvHb4GtrLYz4YNYjYcYR+GmyRWkuJLgOqqM7YX35OCNvHfalpBu450guo5porbqwllGhcupYudK7bHYYPyO9UW6UTmeS4t1jGLeGRte+nJIZQPzjqONyNgaq38v0OW/iuCQ80EYiOCesJCg4I22JI/m+yqtvbGEXSONLCyhLA7aSXBwfMZ+VO4Bp6SdIbme1ljnWJUltbe4jEeSR+URLli3ee0cbgDG5ot0e45cpdW1tM8bxTWqPHpTSUITIXOe1shBzzyDtypX4vJqhhGck8Kix54uY8Y9ponwWTruI2QUNm0tQlwCpXq5FVkKNkc9TD28xVEZfSYn/hs/wD6Z/tFpB4PO15PwtI4pVW0VetkK9nCFHYhhsB9XgZ3JblWhekRCeHXAAJ7K4AGfz17hXPQH/QLcMD/ABYBB28jtUwynZdLrzq4uImf6l7rqjbFRoWPSH2PPVpzv44PLahg4xLbLddTK0R/hMq5XbKflGx8vq6+JwqcWw4X1EplW8Dhwh0dX1YTrNfLGd/Z57VHx/hFwV4kEgmb8t1piJu0C12NSdntDDruM8xVkbrDilzPxGZBe9TNFdaUtZOzFJAuchRglpCo1eO+eXJae5nt4L6aC4eIRXu6LtqLFwGZs5wNI7PI5NFum1vPcTOn0FxdCVPotzCpCNFkHMzlsal7jtpO22N+b/gVy1txWMQyM0lxE0eEP1mJW1Mm24wc++gmtxSalU+IHzrL/RjaQzcPuYrgAxdcjPqbQNlRgS2RjePxrSOFlhDDqBDiOPUDzDaRkHzBrL+IcFvbRr2CC2M0F3jQ45KCWOD9kgOV7W2wNEJFxmLXNxKFJpOpisxNCqSFkIiijwm5IKMGIOOfjUMEBhtuFyrNMRNcgOpc6RhlGlAMYXCnY55mjPC+is0d0yaPqm4abYyZGkyFEXGM55oe7FCW4NxJrKC3+hENbTrJG3Wx9sHrWbm+MBim+d8+VUYZa9IAJRdGWT6V9Jyy76TBgZj+zjmMeHdRrhmgcRcXM0sF4LoskjbpLCcBYNyAAx5HkQQOeBRKLhN/aTXENpGhhnmEiTFl+qXOWBRjk9ns4weW3PaPpH0fv7l2hdY5U67XFdkqjxRnnHpUBjyzjB392FQfpnxSt0tBfq/LP4UyTtS30hgLFd8bHmNjy/fWTe/mtGz5K7Y/yCa+0U+h+Y91erC1ZKPCBifI7lOP6S03wHlmk/hR+tJG23+fuqXpbxCWP6OkMhjLsQSADz0gZyDyJrXtTLhu07k8qsRbcqS+jPEZxczW1xKJTGuoPgDw2yAOYYcxtjnRu64sjQTvDKjFIpDqRg2lghI5E4ORWjDMYkJPefjXTA+JpW6K8XxYxy3MwydeXkYLntsAMnA5AUbHFYsR/Wx/WH6vtr2+Wyb9rmOWedAXoZDnmcVfvm2U+I3oAnEYtLOJYyintMHBVSOYZs4GPOgnDeMyT8TmRZi9ukIdFDZTJEXaGNvzjQDPd3GgZ0O+4GEAJ+BI228agPGNt7e5/wCWD/fqV5N6zvg/SW5biKBpmMEk86Km2MJnHdnmVxvQD9Hxtc5+j3OeWep3/aqV+LjH8Tc8v9lj+9Xm4jGJBGZYxI3qoXAY+xCcn4UB4PxeR7y+R5cxxFNCnACZLDnz7u/NByCycZGc9Tcf8kn7jVg8eQD+KuRt/u0n4LXBvUXBLoob1csBn9Xx91WRJn31OcHhRbj0TY1RXJxy/I5zg+IPVUEg4vD9NkZkmwdIwbWYnlnBXqs899xUHTrjE8H0UQSaDJI6HKhgclAM5B5Fqj6JX8v0m6juSrSxOpZlGFIKjGNh4eA50/WR7wf7Tjse4SG55bYtJk92XjUD41Wv+MHI/J7r+go+GZKn40Z3jj+jzxwnrEaRnxhot9SDstu3dy5c6XL/AKRk8SltzJGIVjUpuMmQ6Mrqz2j2iNNMhxuLPp2tbr26Yx/7tRJxV/8AdLn4R/8Ay1JHxOLIi62PrcZ6vWuvH6mdXyoVwy4EM1089/E8ZdcI0igW+7jSxLdnJON8erQRgTi8v+5XJ98I++auv4Vm/wByn98kA/8AeqW04jEzmNZI2kUAsgcFgDyJUHIG438xVzNVklSDiE5IBs5FGRljLCQB4kLISceQzRTVWY8L4qtxxpyb1urjKi3jWT6uU6ACgAOG3LE9+Rz2p3tukto8/wBHW4jM2SNIPNhzUHGCwwdgc7GmQyK+MaEDpPaElevXUJRDjfPWkkaAMbkEHPcMUWamThoxXC5rKpE/LeORci9rcsPPARh/1KM9BuOw2nCInlzgSyxqiLlmYuzaUXIycHPdsKdh4PckirjUyrk7ZIGT4DPM8uVd1nPTnisV1BZXMJJEd2AQy6WQjDFWH5p7ANMHEOnttDJKjR3BMUnVvpjBA3I151+pkd+5yMA1NlAxc7Cl/i9wBpz55wM+Hd7qZpFWSMMhDKwDKRyIIyCPaDSxx9DCobnqOke/NZt/+a77PlVF15fKvVUWc/7KT3YIr1YGskcNYrI2fCoOl0paa1CEBtR0k8gdSYJ99S2oy7Ed2Pnnb5H4Va4nwR5ZLd1ZQIzk5zvup2wP0a3bXThuqvGLCSC2uZpZQ88xRSVGAFLDUBsOYAHIbVzdxJBNIsYCq3D31AcierY5PnkD50wcYsOvheInGrGD4EEEH5UMg6OzN1rzSIZGhMKaQdIXGNTZHP8Aea7zUz4cWywGCyV45LiYrIY4FYBSCWy76thjffy8jQnhyLInDI23U3E+R3YLQZHvwaNW/AJ0e3kjlRXijMTEgkaSX7SjG+0h2OO419s+ikqfRcyR/USSO2M7htGw259g86fKDADcACC4iUYRuIKmBthVEmFHlsvwFOnRC1VeK3yIoVVgAAUYA/ie720Bbo1IYpl6xA7XHXId8DmMMcZ/O7s8qZeivDJYruaeWRGMyBToBG409x7uzjn3VN1SHJR97pQjn7Clj7hn8Kx/hXEIx/B+GJljnLSjBG0kqHn37A/GtU4vwxngkEZAZ1dd+QyMZNKd90bZra3ijMaywlSWII1bHO4GT2iOdTo1z2d0/ijxFI476Zb1XUSyq8VwpwUAPZAODhRsDjcYzy3qpxi8/K7qNgeqluYeuI+wjE6feTn+bRTivAriZpIjMrQySdYdeTJH4rHnYL3cx9+eb7o9K/0sao8TMjR7nbSxPbOnbYkbZqucLjXumsca3mq5jL28kHVIy/6ps+sg5agAdu8HbOMU8Wc69VCEcuoRdLE5LAAAEnxIxSbfcPvJAVV42EkSpIrs2lWwAZI+zz7xRzgMXUpHFnVpXTn76jVqmF6dIR6SGJNmAcN1pwfAkx4PuO9A2fEHEkkOq4V1Mknc46xQNOwwB4edMXTPhks4hMRTMbM3aJH2ccgc+rQjhfRyeWC8dtDTTAYGcLgOrkknlnT8qejVMFqnYlxzhIh4bDcmR5JJntC+rGFEUchVYwBsAGx38qu33C4V43OgjXSsQnUbnEmuMlxnv1Mx99ELvgk15wqG3j0dbGYidTYA0oVO4B8a90k4BdG++lwvGAVEUobOSobJ0gKQcgDvGCKuakYI3G3t10vbRyEpeAvcsRu+CxiX84jK684xz8RVjjww3GR/K2zf2x/xVLN0KuTG8CSw9X1vWx51as4Kdo6ezhcbDOSO6i/Euic8r37Boh9J6rRlm2KSIx19jbYHGM91VmB10bgji4tbdWoUPZhjud2ZCSxzvklR8K1IScjWcWHBJY7y2mZ0xDbpE4GclgpBK5Hq5PfinWO92pWkUeDWUUfGL1UiQaIVeIaR2G6uI5TwJLnl4mlG1ZV4PbTqB1sd7kvjtE9XrGW581U+6tLsuCsOIyXwddEkKx6MHUCBH2ieX+r+dL3/ANvmD9UtyBZGfr+p0doHGnQG8NPZz4Y2yM1U1Em6G8Lhl4nxLrY1do5usjznsl5ZGLKPHIXetNBpR4NwUw3t1ddYCLgL2AuCpGO/O/I93fTGlzvzotyMM0410fS541PFIzKHjEilcZ1LEmBuDt2TS9a3DLZWzrgGG9f1vVDMkTKW8uw3uzWnXHBQ3EEvRKQVTQY9Gx2YZLZ29bw7qG2XQ6Fbee3klZ0mcP6oUxsM4KnJB599PlCLvSTg9xBb3jXBg1PNDMVicnSxMiFtJGVB6wb78qvHDXPE0HKey69fMhI3B+LGicfQqPqZ0kuJZXmEatK2NSrGwZVUHPeo5591BOI8IxxGG31TCM2axGVdiQFdMMwXTuEAIOxzTmqDBz6BXOvh8HiFZfcrso+QFScbAKjI5MMe3Fd8KtUtoVhjJKqDuTkkk5JPtJJqhxm6BGPEj5Vl3+5XfZ8hxiPdpx/nyr1Rm59lerze2wn8CTsSHuY7+4bfMmjsN1CrpC0gErAaU3yefLbyPwNBuDPiMeBO/wAc0Na+A4iZtBfqk2VeZwunn/PNehtxn3KexErZCkEjZsEHB8Djkaju2WNC7nSoGST4D2Un9F+NiCKd3jbDu0usH1mYgaAMbnJ552q1xDpC00NxFJEY2CciQfWIG+wwe0K6d5w44HYZkdFkjbKkbHx7u/fmK9HdcxnIFLvCr/QiwleykHW6tXdjVjTjz55o5w/VJEkhTSXGdIOcZ5b4Hd5VGq2L06ZUd3fxRaesYLqOFyDufAYFTWPFUExjDAsu7LvkA43+YpZ6bRENbg8+s/d++qV3dNb3l1IF1aVXIzjmUHPB8aeOULxWmNPnGmUxgnmFVs+RDAjzqldcEkzkXLkeaJ92mk+z6UZcrJGyARiQEnORsTtjz2ozwrpwrqyywmECIyqS2rUg/mjB8BvUTTqisxem4ZIDtcNnx6tP3VHNZSKM/SMbbnq1oTF0t1hy8JQiMyoNedagcs6eydvPvqpf9KxLCypC7FomLENsmcjw7WAQT7cU8aqOhuJZfzZwc9/VqfmDVW6mkhIZ7iJRnGXjwN/54oVwXjfUWiaom2YJGP8AaFtRyu2wGMd9R8Z43DNAWmhchJNLRk4IJVjnUCM8mHdy5U+Nz/wZmDLxOKcBszJkDuh2/wCpmuOCxXOjCPACUIz1Tk4xvsJhvQrifSmPTOpjkzGQpIGxySNRP5u42zuSaLdHuIgdWeYO3ubH76nueRiXwJdGzdlNprZRj/YSMf8ArgfKr3HppohI0l3GqgAsTEqgZ9rHvIpeTpAtmzRlWkcuyoijcjPP2YNCunvSRbuyjMcbDU2HbHqNGdkfuyQ6keOK6acosxTJw95JQHjuo3U8mEQIONjybyqW6uZIV1TXkMalsBmiA38N3xnAPwqj0eu4zCuiIwAZHVkYx54/S5586GekltVmo/lB+yw/GnL3grOsjdzN9asRvR1rDUqCJQSME5G3LANSNbzD/wDJb/lp+6lMcQSTilvIjqyiEKSDsCqSZB9lEbLpeZZEDQlYpWZYpCw3YcgVxtnb2E+RxVyQ7DPOu30pwP8Ahx/4aOR8RzjfPie87VnvDelJmMaiBgWYhyCWVBjYltIyW3GNuVMAyDsam3Hk5BLi3S+2tmCTSaWIzgKWIHcTgbCiEPFkcBlYMrAEMDkEHcEVl3D4hdXd8HVdRR41J7sNoDDwPZHKrEcs1okFpHolmbWQSSqhclsb+/4VRYaW1+PGom4kKzdOlbskJCAF5eqkBJOk5Tce5u+q190lnX6RgIOrlCDIJ2PW7ntD/Zj40djEakOKDG9RvxUdxrNL3iV0CoIERkfEZfcBcDdsHmSfL8akuOJXSRxoyqk0kmgMcEY2+sAyftcj4e6l2eIfpOJk7VSe6LcxncUt8BupZDKjgGSJypI2B3ODj3GiaBgy6gQNaffXLc8WOm3O+hjqV8PnXypeq8zX2vPy1Ml/hvT2cHbzodDxMqZDjdwRz5ZNfPoZJzUi8MNelNUjNdNqeDpAyRBFGCO/n8BVV+KsdecksRknmcePy+FWE4XUicLXwpfbIPrtV7njBY8jgoEO/cMfuoyvTDYDDADGN+4VUThaeFTLwmPwqdW7KqbdirxTpF1rxMdXYbPzB2+FVrvjOszEgkyaefgCDv8AAUZThcfgKnHCk8B8KX3yD6rS3fcSVyTg/wAWqD2AqfwNTS8XQxBerOoIqBsbgDG2c8qOtw6MZ7I+FfEsU+yPhR98/D+ml08S2GWYkRsijSNgVIxke2i3/wBRIlr9H0nVoKkjBGTvnIPnV9+HoRjA+GK6ThEf2RS++UfVYHR9LtFvFFGuGUAFioOBvuB3nfvoRNxMFJVOpi8qvkgDOA+5A5Ht8qbV4JGeQHwr5/AqA7qp91Ob+n8K7V/S3LxpCLob4mZSNvBy2/xohZcehjVBljgLyHhRGThcf2B8P+1crw6P7I+FK70vo5tWKHEuPwNewXCawoH1gYd4zuPEEEfCh0vE4zazxAnU8yuox3b5+WKZBwyM9y/KuhwiP7K/CnN+T0X1X9c23TCAIoYnOkZ2PPFD+knSaGaDQmSwYEbbbZoieDx/ZHwr4OCoP9WuPZUze05yd2r4LknFoFljaJCq9Uyvz9Zkdc7nxYV3wvj6rGFd3IXOiPTlQSwJIIOcnA37vOmBeDp9gezArr+CI++MfCq/0wvooX0a6UwwI6sCcuWG3dgc/hRg9PLf7Lf0aj/gqL7A+FcDhUeThAeVTd/Tezm1YEcK6TRRXM8uglZNRXbkWbV+8VBbdKM3EE02WZMhsKBt2sYA/Wo5ccMQEdlR3nYbjwFWoej8exZF8hin/o0z0n6aT14ygxhW2uBLy7h/nlXXEOMrIbrCkCZ1ZduWC3w2c07no7F9kfCuk6PRD81fhT/1aR9NAeK9LYJo1jeFjy7SjBUgYyM8/ZQWTjhKJGyl1RyVyN9Bxlefl7q0CPgUZPqr8K7/AIAjH5q/ACpnypBdkqcL6YRwM3U2xXVgbktyzjYnbnTbYcYeYgzKEAwVxsT+t7Ki/gRBvpHwq2YdsbbVz3N/l4dNG3gUF4viPj/3r7QYQ/o/fXqzYdSTGK7HOvV6tdRPCxFXYr1eqTfVrsV6vVNU7Ffc7V9r1RRHl5V9jr1eoOvpqxFXq9SpJ466k9U16vUQqpysdv8APdXo69XquCO1HaHsNSgb19r1PWNLpKkPP4V6vVyN0lfGr1epKilcnsmpDzFfa9TngKVr/Ht7qNodvfXq9T1knhHKpbf87216vVND4h3qzBzr1eqCqN/WqJe/316vUycCvV6vUw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8" name="Picture 6" descr="http://www.shrineofsaintjude.net/WWII%20begin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" y="4229100"/>
            <a:ext cx="3403600" cy="255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5157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1166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0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on Western Europe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Due to bad weather, little happened for seven months after Poland</a:t>
            </a:r>
          </a:p>
          <a:p>
            <a:r>
              <a:rPr lang="en-US" dirty="0" smtClean="0"/>
              <a:t>Then in April 1940, Hitler attacked Denmark and Norway and then continued his aggression in the Netherlands, Luxembourg and Belgium</a:t>
            </a:r>
          </a:p>
          <a:p>
            <a:r>
              <a:rPr lang="en-US" dirty="0" smtClean="0"/>
              <a:t>Terms:</a:t>
            </a:r>
          </a:p>
          <a:p>
            <a:pPr lvl="1"/>
            <a:r>
              <a:rPr lang="en-US" dirty="0" smtClean="0"/>
              <a:t>Blitzkrieg: “lightning war”</a:t>
            </a:r>
          </a:p>
          <a:p>
            <a:pPr lvl="1"/>
            <a:r>
              <a:rPr lang="en-US" dirty="0" smtClean="0"/>
              <a:t>Luftwaffe:  Nazi air force</a:t>
            </a:r>
          </a:p>
          <a:p>
            <a:pPr lvl="1"/>
            <a:r>
              <a:rPr lang="en-US" dirty="0" smtClean="0"/>
              <a:t>Panzer division:  armored vehicles</a:t>
            </a:r>
            <a:endParaRPr lang="en-US" dirty="0"/>
          </a:p>
        </p:txBody>
      </p:sp>
      <p:pic>
        <p:nvPicPr>
          <p:cNvPr id="5122" name="Picture 2" descr="http://www.ww2incolor.com/d/331894-7/somme-1940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959200"/>
            <a:ext cx="3886200" cy="268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2039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Luftwaffe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8" name="Picture 4" descr="http://iho.hu/img/repules_12_08/120821_kotelek/formation-of-american-b-17flying-fortress-bombers-over-target-area-during-wwii-bombing-miss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441989"/>
            <a:ext cx="4505325" cy="338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https://encrypted-tbn1.gstatic.com/images?q=tbn:ANd9GcQWsrq3WqexrCq4e46yE-hMSHn4QW_FH0YbVQ96OrcdnTZmBglj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41764"/>
            <a:ext cx="4090609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9691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catur">
  <a:themeElements>
    <a:clrScheme name="Decatur">
      <a:dk1>
        <a:sysClr val="windowText" lastClr="000000"/>
      </a:dk1>
      <a:lt1>
        <a:sysClr val="window" lastClr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Decatur">
      <a:majorFont>
        <a:latin typeface="Bodoni MT Condensed"/>
        <a:ea typeface=""/>
        <a:cs typeface=""/>
        <a:font script="Grek" typeface="Times New Roman"/>
        <a:font script="Cyrl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Decatur</Template>
  <TotalTime>223</TotalTime>
  <Words>263</Words>
  <Application>Microsoft Office PowerPoint</Application>
  <PresentationFormat>On-screen Show (4:3)</PresentationFormat>
  <Paragraphs>34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Bodoni MT Condensed</vt:lpstr>
      <vt:lpstr>Calibri</vt:lpstr>
      <vt:lpstr>Courier New</vt:lpstr>
      <vt:lpstr>Franklin Gothic Book</vt:lpstr>
      <vt:lpstr>Wingdings</vt:lpstr>
      <vt:lpstr>Decatur</vt:lpstr>
      <vt:lpstr>Beginning of WWII</vt:lpstr>
      <vt:lpstr>Hitler’s Aggression</vt:lpstr>
      <vt:lpstr>Austria</vt:lpstr>
      <vt:lpstr>Sudetenland (Czechoslovakia)</vt:lpstr>
      <vt:lpstr>Poland</vt:lpstr>
      <vt:lpstr>PowerPoint Presentation</vt:lpstr>
      <vt:lpstr>Attack on Western Europe</vt:lpstr>
      <vt:lpstr>Luftwaffe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KMyers</dc:creator>
  <cp:lastModifiedBy>Yvonne Yoder</cp:lastModifiedBy>
  <cp:revision>12</cp:revision>
  <dcterms:created xsi:type="dcterms:W3CDTF">2015-03-17T11:38:12Z</dcterms:created>
  <dcterms:modified xsi:type="dcterms:W3CDTF">2017-11-22T16:08:47Z</dcterms:modified>
</cp:coreProperties>
</file>