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7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0C7818F-F846-4DFA-B0BE-04EEB732E23F}" type="datetimeFigureOut">
              <a:rPr lang="en-US" smtClean="0"/>
              <a:t>11/22/2017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57ACD63-534E-4869-B4D6-BA596E0FBCE6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4564" y="2057400"/>
            <a:ext cx="7924800" cy="2595025"/>
          </a:xfrm>
        </p:spPr>
        <p:txBody>
          <a:bodyPr>
            <a:normAutofit/>
          </a:bodyPr>
          <a:lstStyle/>
          <a:p>
            <a:r>
              <a:rPr lang="en-US" sz="4400" dirty="0" smtClean="0"/>
              <a:t>Global Storm Clouds </a:t>
            </a:r>
            <a:br>
              <a:rPr lang="en-US" sz="4400" dirty="0" smtClean="0"/>
            </a:br>
            <a:r>
              <a:rPr lang="en-US" sz="4400" dirty="0" smtClean="0"/>
              <a:t>in the 1930s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22a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96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Japanese Aggression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5269992" cy="4800600"/>
          </a:xfrm>
        </p:spPr>
        <p:txBody>
          <a:bodyPr wrap="square">
            <a:normAutofit/>
          </a:bodyPr>
          <a:lstStyle/>
          <a:p>
            <a:r>
              <a:rPr lang="en-US" sz="2800" dirty="0" smtClean="0"/>
              <a:t>In the 1930s, Hideki </a:t>
            </a:r>
            <a:r>
              <a:rPr lang="en-US" sz="2800" dirty="0" err="1" smtClean="0"/>
              <a:t>Tojo</a:t>
            </a:r>
            <a:r>
              <a:rPr lang="en-US" sz="2800" dirty="0"/>
              <a:t> </a:t>
            </a:r>
            <a:r>
              <a:rPr lang="en-US" sz="2800" dirty="0" smtClean="0"/>
              <a:t>created a military-controlled government in Japan and embarked on an expansionist agenda</a:t>
            </a:r>
          </a:p>
          <a:p>
            <a:r>
              <a:rPr lang="en-US" sz="2800" dirty="0" smtClean="0"/>
              <a:t>One of the first and largest targets was China—by the end of the ’30s, Japan controlled much of China’s resources</a:t>
            </a:r>
            <a:endParaRPr lang="en-US" sz="2800" dirty="0"/>
          </a:p>
        </p:txBody>
      </p:sp>
      <p:pic>
        <p:nvPicPr>
          <p:cNvPr id="1026" name="Picture 2" descr="http://anusha.com/toj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7109" y="1295400"/>
            <a:ext cx="2095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189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Italian Aggression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Italy invaded and conquered Ethiopia in 1935</a:t>
            </a:r>
            <a:endParaRPr lang="en-US" dirty="0"/>
          </a:p>
        </p:txBody>
      </p:sp>
      <p:pic>
        <p:nvPicPr>
          <p:cNvPr id="2052" name="Picture 4" descr="http://media-cache-ec4.pinimg.com/736x/b9/db/a7/b9dba76fd16b544ea09d21f266acda9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473" y="2805545"/>
            <a:ext cx="2438400" cy="3602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928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German Aggression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Hitler wanted more land for his thousand year Third Reich—he talked about the German people needing more “lebensraum” (living space)</a:t>
            </a:r>
          </a:p>
          <a:p>
            <a:r>
              <a:rPr lang="en-US" sz="2800" dirty="0" smtClean="0"/>
              <a:t>He began to build the German military</a:t>
            </a:r>
          </a:p>
          <a:p>
            <a:r>
              <a:rPr lang="en-US" sz="2800" dirty="0" smtClean="0"/>
              <a:t>He also reoccupied the Rhineland</a:t>
            </a:r>
          </a:p>
          <a:p>
            <a:endParaRPr lang="en-US" dirty="0"/>
          </a:p>
        </p:txBody>
      </p:sp>
      <p:pic>
        <p:nvPicPr>
          <p:cNvPr id="3076" name="Picture 4" descr="http://www.jewishvirtuallibrary.org/images/hitle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4419600"/>
            <a:ext cx="3581400" cy="258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839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Civil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http://upload.wikimedia.org/wikipedia/en/f/f0/Savoia-Marchetti_SM.8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774622"/>
            <a:ext cx="2777836" cy="208337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26578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German Aggression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70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558</TotalTime>
  <Words>98</Words>
  <Application>Microsoft Office PowerPoint</Application>
  <PresentationFormat>On-screen Show (4:3)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Gill Sans MT</vt:lpstr>
      <vt:lpstr>Verdana</vt:lpstr>
      <vt:lpstr>Wingdings 2</vt:lpstr>
      <vt:lpstr>Solstice</vt:lpstr>
      <vt:lpstr>Global Storm Clouds  in the 1930s</vt:lpstr>
      <vt:lpstr>Japanese Aggression</vt:lpstr>
      <vt:lpstr>Italian Aggression </vt:lpstr>
      <vt:lpstr>German Aggression</vt:lpstr>
      <vt:lpstr>Spanish Civil War</vt:lpstr>
      <vt:lpstr>German Aggression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Storm Clouds  in the 1930s</dc:title>
  <dc:creator>KMyers</dc:creator>
  <cp:lastModifiedBy>Yvonne Yoder</cp:lastModifiedBy>
  <cp:revision>6</cp:revision>
  <dcterms:created xsi:type="dcterms:W3CDTF">2015-03-16T11:47:07Z</dcterms:created>
  <dcterms:modified xsi:type="dcterms:W3CDTF">2017-11-22T16:02:42Z</dcterms:modified>
</cp:coreProperties>
</file>