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58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59BAD-6837-411E-A9C6-BBF2738CE7BA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C40E4-46D5-4032-B646-3102413BF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566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German territorial losses, 1919-1921.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C40E4-46D5-4032-B646-3102413BF1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42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the dissolution of Austria-Hungary in the Treaty</a:t>
            </a:r>
            <a:r>
              <a:rPr lang="en-US" baseline="0" dirty="0" smtClean="0"/>
              <a:t> of Saint-Germain.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C40E4-46D5-4032-B646-3102413BF1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22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the break-up of Hungary and the changes the</a:t>
            </a:r>
            <a:r>
              <a:rPr lang="en-US" baseline="0" dirty="0" smtClean="0"/>
              <a:t> Treaty of </a:t>
            </a:r>
            <a:r>
              <a:rPr lang="en-US" baseline="0" dirty="0" err="1" smtClean="0"/>
              <a:t>Trianon</a:t>
            </a:r>
            <a:r>
              <a:rPr lang="en-US" baseline="0" dirty="0" smtClean="0"/>
              <a:t> brought in 1920.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C40E4-46D5-4032-B646-3102413BF1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72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the break up if the Ottoman Empire and the countries</a:t>
            </a:r>
            <a:r>
              <a:rPr lang="en-US" baseline="0" dirty="0" smtClean="0"/>
              <a:t> that got portions of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C40E4-46D5-4032-B646-3102413BF1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36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9BE3A3B-3ABB-447A-A7B8-2888C16A5DF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22E6745-863D-45BF-B1DF-2BB8FCECF2FE}" type="datetimeFigureOut">
              <a:rPr lang="en-US" smtClean="0"/>
              <a:t>11/22/2017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Settling the War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 20d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81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7620000" cy="1143000"/>
          </a:xfrm>
        </p:spPr>
        <p:txBody>
          <a:bodyPr/>
          <a:lstStyle/>
          <a:p>
            <a:r>
              <a:rPr lang="en-US" dirty="0" smtClean="0"/>
              <a:t>Treaty of Versailles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620000" cy="4191000"/>
          </a:xfrm>
        </p:spPr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n-US" sz="2600" dirty="0" smtClean="0"/>
              <a:t>Germany would relinquish large amounts of territory to Allied nations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600" dirty="0" smtClean="0"/>
              <a:t>Germany would pay Allied nations war reparations of 37 billion dollars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600" dirty="0" smtClean="0"/>
              <a:t>Germany’s military would be kept very small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600" dirty="0" smtClean="0"/>
              <a:t>Germany would accept all the blame for the war</a:t>
            </a:r>
            <a:endParaRPr lang="en-US" sz="2600" dirty="0"/>
          </a:p>
        </p:txBody>
      </p:sp>
      <p:pic>
        <p:nvPicPr>
          <p:cNvPr id="2050" name="Picture 2" descr="http://upload.wikimedia.org/wikipedia/commons/8/87/Mass_demonstration_in_front_of_the_Reichstag_against_the_Treaty_of_Versail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4637"/>
            <a:ext cx="3308349" cy="2129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static.guim.co.uk/sys-images/Guardian/Pix/pictures/2008/11/13/VersaillesLeaders46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983480"/>
            <a:ext cx="3124200" cy="187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546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Three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4724400" cy="4800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Georges Clemenceau from France was delegate who advocated the harshest terms for Germany</a:t>
            </a:r>
          </a:p>
          <a:p>
            <a:r>
              <a:rPr lang="en-US" sz="2800" dirty="0" smtClean="0"/>
              <a:t>David Lloyd-George from England was slightly more moderate</a:t>
            </a:r>
          </a:p>
          <a:p>
            <a:r>
              <a:rPr lang="en-US" sz="2800" dirty="0" smtClean="0"/>
              <a:t>Woodrow Wilson from the USA promoted a much gentler response to Germany</a:t>
            </a:r>
            <a:endParaRPr lang="en-US" sz="2800" dirty="0"/>
          </a:p>
        </p:txBody>
      </p:sp>
      <p:pic>
        <p:nvPicPr>
          <p:cNvPr id="3074" name="Picture 2" descr="http://www.lefigaro.fr/medias/2008/11/24/d2c8ae8e-b9f7-11dd-b624-25a59f9e7c8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28" r="24489"/>
          <a:stretch/>
        </p:blipFill>
        <p:spPr bwMode="auto">
          <a:xfrm>
            <a:off x="6096000" y="6927"/>
            <a:ext cx="2515289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3076" name="Picture 4" descr="http://i4.dailypost.co.uk/incoming/article6718343.ece/alternates/s615/Prime-Minister-David-Lloyd-George-2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0" r="9226"/>
          <a:stretch/>
        </p:blipFill>
        <p:spPr bwMode="auto">
          <a:xfrm>
            <a:off x="5759312" y="2272145"/>
            <a:ext cx="2699577" cy="24992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3078" name="Picture 6" descr="http://www.realclearpolitics.com/docs/2011/wilsonpi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455" y="4771425"/>
            <a:ext cx="3642589" cy="20727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73829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to Treaty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371600"/>
            <a:ext cx="7921625" cy="4800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Germany protested that the terms were not fair but the Allied countries threatened to use more force if necessary</a:t>
            </a:r>
          </a:p>
          <a:p>
            <a:r>
              <a:rPr lang="en-US" sz="2400" dirty="0" smtClean="0"/>
              <a:t>Bitterness over these terms in Germany directly contributed to the WWII conflict</a:t>
            </a:r>
            <a:endParaRPr lang="en-US" sz="2400" dirty="0"/>
          </a:p>
        </p:txBody>
      </p:sp>
      <p:sp>
        <p:nvSpPr>
          <p:cNvPr id="4" name="AutoShape 4" descr="http://rlp.romsey.hants.sch.uk/rlp/file.php/544/treaty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1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Treaty of </a:t>
            </a:r>
            <a:r>
              <a:rPr lang="en-US" dirty="0" smtClean="0"/>
              <a:t>Saint-Germain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36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Break-up of Hungary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39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Break-up of Ottoman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64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Attempts at Keeping the Peace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League of Nations—Wilson’s plan for a large organization of nations committed to finding peaceful solutions to their disagreements</a:t>
            </a:r>
          </a:p>
          <a:p>
            <a:r>
              <a:rPr lang="en-US" sz="2800" dirty="0" smtClean="0"/>
              <a:t>Locarno Pact—Agreement between France, Germany, and Belgium to recognize each other’s borders and not to go to war</a:t>
            </a:r>
          </a:p>
          <a:p>
            <a:r>
              <a:rPr lang="en-US" sz="2800" dirty="0" smtClean="0"/>
              <a:t>Washington Naval Conference—agreement to limit the size of navies</a:t>
            </a:r>
          </a:p>
          <a:p>
            <a:r>
              <a:rPr lang="en-US" sz="2800" dirty="0" smtClean="0"/>
              <a:t>Kellogg-Briand Pact: an international agreement to make </a:t>
            </a:r>
            <a:r>
              <a:rPr lang="en-US" sz="2800" smtClean="0"/>
              <a:t>war illegal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5469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117</TotalTime>
  <Words>249</Words>
  <Application>Microsoft Office PowerPoint</Application>
  <PresentationFormat>On-screen Show (4:3)</PresentationFormat>
  <Paragraphs>30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Adjacency</vt:lpstr>
      <vt:lpstr>Settling the War</vt:lpstr>
      <vt:lpstr>Treaty of Versailles</vt:lpstr>
      <vt:lpstr>Big Three</vt:lpstr>
      <vt:lpstr>PowerPoint Presentation</vt:lpstr>
      <vt:lpstr>Response to Treaty</vt:lpstr>
      <vt:lpstr>Treaty of Saint-Germain</vt:lpstr>
      <vt:lpstr>Break-up of Hungary</vt:lpstr>
      <vt:lpstr>Break-up of Ottoman Empire</vt:lpstr>
      <vt:lpstr>Attempts at Keeping the Peace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KMyers</dc:creator>
  <cp:lastModifiedBy>Yvonne Yoder</cp:lastModifiedBy>
  <cp:revision>12</cp:revision>
  <dcterms:created xsi:type="dcterms:W3CDTF">2015-03-02T20:20:15Z</dcterms:created>
  <dcterms:modified xsi:type="dcterms:W3CDTF">2017-11-22T15:54:51Z</dcterms:modified>
</cp:coreProperties>
</file>