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F68DE-2372-49C1-BF3D-EA96C42517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58635-D584-4B39-B385-B31BAA45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territory</a:t>
            </a:r>
            <a:r>
              <a:rPr lang="en-US" baseline="0" dirty="0" smtClean="0"/>
              <a:t> lost by Russia in the Treaty of Brest-Litovsk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8635-D584-4B39-B385-B31BAA450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9BBDA5-3652-4C11-BDAD-130EBBFA50D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B26A06E-69D4-49BC-B9E1-B88F0FCD73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Great War-Part 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 20c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Russia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ran out of steam a couple of years into the war against the Central Powers</a:t>
            </a:r>
          </a:p>
          <a:p>
            <a:r>
              <a:rPr lang="en-US" dirty="0" smtClean="0"/>
              <a:t>In 1917, the Bolshevik Revolution brought Lenin and the Communists into power</a:t>
            </a:r>
          </a:p>
          <a:p>
            <a:r>
              <a:rPr lang="en-US" dirty="0" smtClean="0"/>
              <a:t>Lenin signed the Treaty of Brest-Litovsk, ending its participation in the war and giving up over a million sq. miles of land to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37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States:</a:t>
            </a:r>
            <a:br>
              <a:rPr lang="en-US" dirty="0" smtClean="0"/>
            </a:br>
            <a:r>
              <a:rPr lang="en-US" dirty="0" smtClean="0"/>
              <a:t>From Neutrality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55" y="1219200"/>
            <a:ext cx="7543800" cy="38862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Anger at Germany’s policy of sinking merchant ships </a:t>
            </a:r>
            <a:r>
              <a:rPr lang="en-US" sz="1600" dirty="0" smtClean="0"/>
              <a:t>(see Act. 20.3 in text)</a:t>
            </a:r>
          </a:p>
          <a:p>
            <a:pPr lvl="1"/>
            <a:r>
              <a:rPr lang="en-US" sz="2400" dirty="0" smtClean="0"/>
              <a:t>Ties to Great Britain and France</a:t>
            </a:r>
          </a:p>
          <a:p>
            <a:pPr lvl="1"/>
            <a:r>
              <a:rPr lang="en-US" sz="2400" dirty="0" smtClean="0"/>
              <a:t>Zimmerman telegraph—the German plot to instigate Mexico to declare war on the US</a:t>
            </a:r>
          </a:p>
          <a:p>
            <a:pPr lvl="1"/>
            <a:r>
              <a:rPr lang="en-US" sz="2400" dirty="0"/>
              <a:t>Financial investments in Allied countries</a:t>
            </a:r>
          </a:p>
          <a:p>
            <a:pPr lvl="1"/>
            <a:r>
              <a:rPr lang="en-US" sz="2400" dirty="0" smtClean="0"/>
              <a:t>Propaganda</a:t>
            </a:r>
          </a:p>
        </p:txBody>
      </p:sp>
      <p:pic>
        <p:nvPicPr>
          <p:cNvPr id="3074" name="Picture 2" descr="http://teacherweb.ftl.pinecrest.edu/snyderd/MWH/Webquests/8-WWI/Churchill/usoor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86200" cy="14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Allied </a:t>
            </a:r>
            <a:br>
              <a:rPr lang="en-US" dirty="0" smtClean="0"/>
            </a:br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codoh.com/media/files/codoh/graphics3/germbayo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678"/>
            <a:ext cx="6096000" cy="38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mericanhistory.unomaha.edu/module_files/Propaganda%20Poster%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53607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War--1918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6019800" cy="4538661"/>
          </a:xfrm>
        </p:spPr>
        <p:txBody>
          <a:bodyPr/>
          <a:lstStyle/>
          <a:p>
            <a:r>
              <a:rPr lang="en-US" dirty="0" smtClean="0"/>
              <a:t>By 1917 and 1918, all of the forces were getting weak.  </a:t>
            </a:r>
          </a:p>
          <a:p>
            <a:r>
              <a:rPr lang="en-US" dirty="0" smtClean="0"/>
              <a:t>Before the US entered the war, France and Great Britain were near defeat.</a:t>
            </a:r>
          </a:p>
          <a:p>
            <a:r>
              <a:rPr lang="en-US" dirty="0" smtClean="0"/>
              <a:t>But the US entry combined with the collapse of Germany’s allies brought about Germany’s defeat.</a:t>
            </a:r>
          </a:p>
          <a:p>
            <a:r>
              <a:rPr lang="en-US" dirty="0" smtClean="0"/>
              <a:t>An armistice ending the war was signed on Nov. 11, 1918 at 11:00 a.m.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2/2f/Armisticetrain_(slight_cro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73" y="3124201"/>
            <a:ext cx="2632126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lives lost: 17-18 million</a:t>
            </a:r>
          </a:p>
          <a:p>
            <a:r>
              <a:rPr lang="en-US" dirty="0" smtClean="0"/>
              <a:t>Financial cost: $200 billion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9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254</TotalTime>
  <Words>205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NewsPrint</vt:lpstr>
      <vt:lpstr>The Great War-Part 3</vt:lpstr>
      <vt:lpstr>Collapse of Russia</vt:lpstr>
      <vt:lpstr>PowerPoint Presentation</vt:lpstr>
      <vt:lpstr>The United States: From Neutrality to War</vt:lpstr>
      <vt:lpstr>Allied  Propaganda</vt:lpstr>
      <vt:lpstr>End of War--1918</vt:lpstr>
      <vt:lpstr>Cost of the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War-Part 3</dc:title>
  <dc:creator>KMyers</dc:creator>
  <cp:lastModifiedBy>Yvonne Yoder</cp:lastModifiedBy>
  <cp:revision>13</cp:revision>
  <dcterms:created xsi:type="dcterms:W3CDTF">2015-03-02T12:52:51Z</dcterms:created>
  <dcterms:modified xsi:type="dcterms:W3CDTF">2017-11-22T15:45:28Z</dcterms:modified>
</cp:coreProperties>
</file>