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CD8F7-D642-476E-B752-F6B6CC374B10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192F2-E89E-43CA-83C2-A0B2B0218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3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this</a:t>
            </a:r>
            <a:r>
              <a:rPr lang="en-US" baseline="0" dirty="0" smtClean="0"/>
              <a:t> area.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192F2-E89E-43CA-83C2-A0B2B02188D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3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47699-979C-45B3-B6E2-CEEA59B880A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A948-CE1E-4301-A773-F600D77F64C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The </a:t>
            </a:r>
            <a:br>
              <a:rPr lang="en-US" smtClean="0"/>
            </a:br>
            <a:r>
              <a:rPr lang="en-US" smtClean="0"/>
              <a:t>Great </a:t>
            </a:r>
            <a:r>
              <a:rPr lang="en-US" dirty="0" smtClean="0"/>
              <a:t>War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 20a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0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14800" y="1524000"/>
            <a:ext cx="4224528" cy="3886200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Extreme nationalism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Militarism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Imperialism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Rival alliances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3429000" cy="1979466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Factors Contributing to the Conflict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39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0375" y="990600"/>
            <a:ext cx="2682821" cy="254334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Franco-Prussian War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AutoShape 2" descr="http://www.heritage-history.com/books/morris/french/zpage340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://www.heritage-history.com/books/morris/french/zpage34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706" y="3138724"/>
            <a:ext cx="6317673" cy="37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alzola.com/wp-content/uploads/2013/10/napoleon_II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193" y="698157"/>
            <a:ext cx="2452253" cy="3603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oil-painting-portrait.com/images/auftrag/Reichskanzler-Otto-Fuerst-Bismarck-K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072" y="160338"/>
            <a:ext cx="2996211" cy="334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886200" y="1447800"/>
            <a:ext cx="4834128" cy="4724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After the Franco-Prussian War, Otto von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Bismark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began looking for ways to protect Germany from any future French attacks</a:t>
            </a:r>
          </a:p>
          <a:p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First, he was able to establish a pact with Austria-Hungary to form the Dual Alliance  (Russia was the primary fear in this deal)</a:t>
            </a:r>
          </a:p>
          <a:p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Next, he was able to play on the French threat, to convince Italy to join the group, making it the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en-US" sz="2800" b="1" u="sng" dirty="0" smtClean="0">
                <a:solidFill>
                  <a:schemeClr val="accent2">
                    <a:lumMod val="50000"/>
                  </a:schemeClr>
                </a:solidFill>
              </a:rPr>
              <a:t>Triple Alliance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76600" y="533400"/>
            <a:ext cx="4953000" cy="2284266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Germany and the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triple alliance</a:t>
            </a:r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2050" name="Picture 2" descr="http://www.theglobaldispatches.com/wp-content/uploads/2011/12/Otto-Von-Bismarck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3" r="13886"/>
          <a:stretch/>
        </p:blipFill>
        <p:spPr bwMode="auto">
          <a:xfrm>
            <a:off x="277089" y="152400"/>
            <a:ext cx="2770909" cy="227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500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38800" y="373209"/>
            <a:ext cx="3124200" cy="1979466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From </a:t>
            </a:r>
            <a:r>
              <a:rPr lang="en-US" sz="2800" dirty="0" err="1" smtClean="0">
                <a:solidFill>
                  <a:srgbClr val="FFFF00"/>
                </a:solidFill>
              </a:rPr>
              <a:t>otto</a:t>
            </a:r>
            <a:r>
              <a:rPr lang="en-US" sz="2800" dirty="0" smtClean="0">
                <a:solidFill>
                  <a:srgbClr val="FFFF00"/>
                </a:solidFill>
              </a:rPr>
              <a:t> to </a:t>
            </a:r>
            <a:br>
              <a:rPr lang="en-US" sz="2800" dirty="0" smtClean="0">
                <a:solidFill>
                  <a:srgbClr val="FFFF00"/>
                </a:solidFill>
              </a:rPr>
            </a:br>
            <a:r>
              <a:rPr lang="en-US" sz="2800" dirty="0" err="1" smtClean="0">
                <a:solidFill>
                  <a:srgbClr val="FFFF00"/>
                </a:solidFill>
              </a:rPr>
              <a:t>wilhelm</a:t>
            </a:r>
            <a:r>
              <a:rPr lang="en-US" sz="2800" dirty="0" smtClean="0">
                <a:solidFill>
                  <a:srgbClr val="FFFF00"/>
                </a:solidFill>
              </a:rPr>
              <a:t> II</a:t>
            </a:r>
            <a:endParaRPr lang="en-US" sz="2800" dirty="0">
              <a:solidFill>
                <a:srgbClr val="FFFF00"/>
              </a:solidFill>
            </a:endParaRPr>
          </a:p>
        </p:txBody>
      </p:sp>
      <p:pic>
        <p:nvPicPr>
          <p:cNvPr id="3074" name="Picture 2" descr="http://blog.ricksteves.com/wp-content/uploads/2014/08/Otto-von-Bismarc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28599"/>
            <a:ext cx="5166880" cy="3444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static.comicvine.com/uploads/original/3/35374/792550-hhzwilhelm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038647"/>
            <a:ext cx="3962400" cy="5545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73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0" y="1524000"/>
            <a:ext cx="4224528" cy="3886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Out of fear that Germany would become too dominant in the region, England and France made an agreement to work together</a:t>
            </a:r>
          </a:p>
          <a:p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Russia, also threatened by Germany,  joined hands with England and France—this trio was called the </a:t>
            </a:r>
            <a:r>
              <a:rPr lang="en-US" sz="2400" b="1" u="sng" dirty="0" smtClean="0">
                <a:solidFill>
                  <a:schemeClr val="accent2">
                    <a:lumMod val="50000"/>
                  </a:schemeClr>
                </a:solidFill>
              </a:rPr>
              <a:t>Triple Entente</a:t>
            </a:r>
            <a:endParaRPr lang="en-US" sz="24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67000" y="762000"/>
            <a:ext cx="5181600" cy="1674666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The Triple Entente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73" y="2743200"/>
            <a:ext cx="4151670" cy="2826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34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479716"/>
            <a:ext cx="6092952" cy="1979466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Balkans--Hotspot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1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TM01859861[[fn=Tradeshow]]</Template>
  <TotalTime>357</TotalTime>
  <Words>147</Words>
  <Application>Microsoft Office PowerPoint</Application>
  <PresentationFormat>On-screen Show (4:3)</PresentationFormat>
  <Paragraphs>19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Candara</vt:lpstr>
      <vt:lpstr>Tradeshow</vt:lpstr>
      <vt:lpstr>The  Great War</vt:lpstr>
      <vt:lpstr>Factors Contributing to the Conflict</vt:lpstr>
      <vt:lpstr>Franco-Prussian War</vt:lpstr>
      <vt:lpstr>Germany and the  triple alliance</vt:lpstr>
      <vt:lpstr>From otto to  wilhelm II</vt:lpstr>
      <vt:lpstr>The Triple Entente</vt:lpstr>
      <vt:lpstr>Balkans--Hotspot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War</dc:title>
  <dc:creator>KMyers</dc:creator>
  <cp:lastModifiedBy>Yvonne Yoder</cp:lastModifiedBy>
  <cp:revision>15</cp:revision>
  <dcterms:created xsi:type="dcterms:W3CDTF">2015-02-25T21:53:45Z</dcterms:created>
  <dcterms:modified xsi:type="dcterms:W3CDTF">2017-11-22T14:48:32Z</dcterms:modified>
</cp:coreProperties>
</file>