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7" r:id="rId4"/>
    <p:sldId id="261" r:id="rId5"/>
    <p:sldId id="258" r:id="rId6"/>
    <p:sldId id="262" r:id="rId7"/>
    <p:sldId id="259" r:id="rId8"/>
    <p:sldId id="264" r:id="rId9"/>
    <p:sldId id="265" r:id="rId10"/>
    <p:sldId id="266"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FE2115-7086-41A6-853F-6A5DD16C774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845FF-ADFB-486C-A203-E64BD62FA33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E2115-7086-41A6-853F-6A5DD16C774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845FF-ADFB-486C-A203-E64BD62FA3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E2115-7086-41A6-853F-6A5DD16C774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845FF-ADFB-486C-A203-E64BD62FA3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E2115-7086-41A6-853F-6A5DD16C774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845FF-ADFB-486C-A203-E64BD62FA3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E2115-7086-41A6-853F-6A5DD16C7749}"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845FF-ADFB-486C-A203-E64BD62FA33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E2115-7086-41A6-853F-6A5DD16C7749}"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845FF-ADFB-486C-A203-E64BD62FA3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E2115-7086-41A6-853F-6A5DD16C7749}"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845FF-ADFB-486C-A203-E64BD62FA33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FE2115-7086-41A6-853F-6A5DD16C7749}"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845FF-ADFB-486C-A203-E64BD62FA3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E2115-7086-41A6-853F-6A5DD16C7749}"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845FF-ADFB-486C-A203-E64BD62FA3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E2115-7086-41A6-853F-6A5DD16C7749}"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845FF-ADFB-486C-A203-E64BD62FA33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E2115-7086-41A6-853F-6A5DD16C7749}"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845FF-ADFB-486C-A203-E64BD62FA3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FE2115-7086-41A6-853F-6A5DD16C7749}" type="datetimeFigureOut">
              <a:rPr lang="en-US" smtClean="0"/>
              <a:t>11/22/2017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F845FF-ADFB-486C-A203-E64BD62FA33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source.org/wiki/To_the_Person_Sitting_in_Darkness" TargetMode="External"/><Relationship Id="rId2" Type="http://schemas.openxmlformats.org/officeDocument/2006/relationships/hyperlink" Target="http://en.wikipedia.org/wiki/Mark_Twain" TargetMode="External"/><Relationship Id="rId1" Type="http://schemas.openxmlformats.org/officeDocument/2006/relationships/slideLayout" Target="../slideLayouts/slideLayout2.xml"/><Relationship Id="rId4" Type="http://schemas.openxmlformats.org/officeDocument/2006/relationships/hyperlink" Target="http://en.wikipedia.org/wiki/American_Board_of_Commissioners_for_Foreign_Missi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Hudson_Taylor" TargetMode="External"/><Relationship Id="rId2" Type="http://schemas.openxmlformats.org/officeDocument/2006/relationships/hyperlink" Target="http://en.wikipedia.org/wiki/China_Inland_Mis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The_Daily_Telegraph" TargetMode="External"/><Relationship Id="rId2" Type="http://schemas.openxmlformats.org/officeDocument/2006/relationships/hyperlink" Target="http://en.wikipedia.org/wiki/HMS_Fame_(189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Alfons_Mumm_von_Schwarzenstein" TargetMode="External"/><Relationship Id="rId7" Type="http://schemas.openxmlformats.org/officeDocument/2006/relationships/hyperlink" Target="http://en.wikipedia.org/wiki/Tael" TargetMode="External"/><Relationship Id="rId2" Type="http://schemas.openxmlformats.org/officeDocument/2006/relationships/hyperlink" Target="http://en.wikipedia.org/wiki/Boxer_Protocol" TargetMode="External"/><Relationship Id="rId1" Type="http://schemas.openxmlformats.org/officeDocument/2006/relationships/slideLayout" Target="../slideLayouts/slideLayout2.xml"/><Relationship Id="rId6" Type="http://schemas.openxmlformats.org/officeDocument/2006/relationships/hyperlink" Target="http://en.wikipedia.org/wiki/War_reparations" TargetMode="External"/><Relationship Id="rId5" Type="http://schemas.openxmlformats.org/officeDocument/2006/relationships/hyperlink" Target="http://en.wikipedia.org/wiki/Komura_Jutaro" TargetMode="External"/><Relationship Id="rId4" Type="http://schemas.openxmlformats.org/officeDocument/2006/relationships/hyperlink" Target="http://en.wikipedia.org/wiki/Ernest_Sat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Boxer Rebellion-1900</a:t>
            </a:r>
            <a:endParaRPr lang="en-US" sz="6600" dirty="0"/>
          </a:p>
        </p:txBody>
      </p:sp>
      <p:sp>
        <p:nvSpPr>
          <p:cNvPr id="3" name="Subtitle 2"/>
          <p:cNvSpPr>
            <a:spLocks noGrp="1"/>
          </p:cNvSpPr>
          <p:nvPr>
            <p:ph type="subTitle" idx="1"/>
          </p:nvPr>
        </p:nvSpPr>
        <p:spPr/>
        <p:txBody>
          <a:bodyPr>
            <a:normAutofit/>
          </a:bodyPr>
          <a:lstStyle/>
          <a:p>
            <a:r>
              <a:rPr lang="en-US" dirty="0" smtClean="0"/>
              <a:t>WH 19c</a:t>
            </a:r>
            <a:endParaRPr lang="en-US" dirty="0"/>
          </a:p>
        </p:txBody>
      </p:sp>
    </p:spTree>
    <p:extLst>
      <p:ext uri="{BB962C8B-B14F-4D97-AF65-F5344CB8AC3E}">
        <p14:creationId xmlns:p14="http://schemas.microsoft.com/office/powerpoint/2010/main" val="390040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685800"/>
            <a:ext cx="7543800" cy="4419600"/>
          </a:xfrm>
        </p:spPr>
        <p:txBody>
          <a:bodyPr>
            <a:normAutofit fontScale="92500" lnSpcReduction="20000"/>
          </a:bodyPr>
          <a:lstStyle/>
          <a:p>
            <a:r>
              <a:rPr lang="en-US" dirty="0"/>
              <a:t>The missionaries were the most condemned. </a:t>
            </a:r>
            <a:r>
              <a:rPr lang="en-US" dirty="0">
                <a:hlinkClick r:id="rId2" tooltip="Mark Twain"/>
              </a:rPr>
              <a:t>Mark Twain</a:t>
            </a:r>
            <a:r>
              <a:rPr lang="en-US" dirty="0"/>
              <a:t> reflected American outrage against looting and imperialism in his essay, </a:t>
            </a:r>
            <a:r>
              <a:rPr lang="en-US" dirty="0">
                <a:hlinkClick r:id="rId3" tooltip="s:To the Person Sitting in Darkness"/>
              </a:rPr>
              <a:t>"To the Person Sitting in Darkness"</a:t>
            </a:r>
            <a:r>
              <a:rPr lang="en-US" dirty="0"/>
              <a:t>. </a:t>
            </a:r>
            <a:r>
              <a:rPr lang="en-US" dirty="0">
                <a:hlinkClick r:id="rId4" tooltip="American Board of Commissioners for Foreign Missions"/>
              </a:rPr>
              <a:t>American Board</a:t>
            </a:r>
            <a:r>
              <a:rPr lang="en-US" dirty="0"/>
              <a:t> Missionary Ament was his </a:t>
            </a:r>
            <a:r>
              <a:rPr lang="en-US" dirty="0" smtClean="0"/>
              <a:t>target.</a:t>
            </a:r>
            <a:r>
              <a:rPr lang="en-US" baseline="30000" dirty="0"/>
              <a:t> </a:t>
            </a:r>
            <a:r>
              <a:rPr lang="en-US" dirty="0" smtClean="0"/>
              <a:t> </a:t>
            </a:r>
            <a:r>
              <a:rPr lang="en-US" dirty="0" smtClean="0"/>
              <a:t>To </a:t>
            </a:r>
            <a:r>
              <a:rPr lang="en-US" dirty="0"/>
              <a:t>provide restitution to missionaries and Chinese Christian families whose property had been destroyed, Ament guided American troops through villages to punish Boxers and confiscate their property. When Mark Twain read of this expedition, he wrote a scathing attack on the "Reverend bandits of the American Board." Ament was one of the most respected and courageous missionaries in China and the controversy between him and Mark Twain was front page news during much of 1901. Ament's counterpart on the distaff side was doughty British missionary Georgina Smith who presided over a neighborhood in Beijing as judge and jury</a:t>
            </a:r>
            <a:r>
              <a:rPr lang="en-US" dirty="0" smtClean="0"/>
              <a:t>.</a:t>
            </a:r>
            <a:endParaRPr lang="en-US" dirty="0"/>
          </a:p>
        </p:txBody>
      </p:sp>
    </p:spTree>
    <p:extLst>
      <p:ext uri="{BB962C8B-B14F-4D97-AF65-F5344CB8AC3E}">
        <p14:creationId xmlns:p14="http://schemas.microsoft.com/office/powerpoint/2010/main" val="66425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a:hlinkClick r:id="rId2" tooltip="China Inland Mission"/>
              </a:rPr>
              <a:t>China Inland Mission</a:t>
            </a:r>
            <a:r>
              <a:rPr lang="en-US" dirty="0"/>
              <a:t> lost more members than any other missionary </a:t>
            </a:r>
            <a:r>
              <a:rPr lang="en-US" dirty="0" smtClean="0"/>
              <a:t>agency: 58 </a:t>
            </a:r>
            <a:r>
              <a:rPr lang="en-US" dirty="0"/>
              <a:t>adults and 21 children were killed. However, in 1901, when the allied nations were demanding compensation from the Chinese government, </a:t>
            </a:r>
            <a:r>
              <a:rPr lang="en-US" dirty="0">
                <a:hlinkClick r:id="rId3" tooltip="Hudson Taylor"/>
              </a:rPr>
              <a:t>Hudson Taylor</a:t>
            </a:r>
            <a:r>
              <a:rPr lang="en-US" dirty="0"/>
              <a:t> refused to accept payment for loss of property or life in order to demonstrate the meekness and gentleness of Christ to the </a:t>
            </a:r>
            <a:r>
              <a:rPr lang="en-US" dirty="0" smtClean="0"/>
              <a:t>Chinese.</a:t>
            </a:r>
            <a:endParaRPr lang="en-US" dirty="0"/>
          </a:p>
        </p:txBody>
      </p:sp>
    </p:spTree>
    <p:extLst>
      <p:ext uri="{BB962C8B-B14F-4D97-AF65-F5344CB8AC3E}">
        <p14:creationId xmlns:p14="http://schemas.microsoft.com/office/powerpoint/2010/main" val="309793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457200"/>
            <a:ext cx="4645650" cy="6248400"/>
          </a:xfrm>
        </p:spPr>
      </p:pic>
    </p:spTree>
    <p:extLst>
      <p:ext uri="{BB962C8B-B14F-4D97-AF65-F5344CB8AC3E}">
        <p14:creationId xmlns:p14="http://schemas.microsoft.com/office/powerpoint/2010/main" val="163490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Economic advantage</a:t>
            </a:r>
          </a:p>
          <a:p>
            <a:r>
              <a:rPr lang="en-US" dirty="0" smtClean="0"/>
              <a:t>Ethnic and cultural differences</a:t>
            </a:r>
          </a:p>
          <a:p>
            <a:r>
              <a:rPr lang="en-US" dirty="0" smtClean="0"/>
              <a:t>Religion</a:t>
            </a:r>
          </a:p>
          <a:p>
            <a:r>
              <a:rPr lang="en-US" dirty="0" smtClean="0"/>
              <a:t>Opium</a:t>
            </a:r>
          </a:p>
          <a:p>
            <a:endParaRPr lang="en-US" dirty="0" smtClean="0"/>
          </a:p>
        </p:txBody>
      </p:sp>
    </p:spTree>
    <p:extLst>
      <p:ext uri="{BB962C8B-B14F-4D97-AF65-F5344CB8AC3E}">
        <p14:creationId xmlns:p14="http://schemas.microsoft.com/office/powerpoint/2010/main" val="14393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the Boxers?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371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upload.wikimedia.org/wikipedia/commons/thumb/a/a5/Boxer1900.jpg/640px-Boxer1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32447"/>
            <a:ext cx="4419600" cy="632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9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eight nations</a:t>
            </a:r>
            <a:endParaRPr lang="en-US" dirty="0"/>
          </a:p>
        </p:txBody>
      </p:sp>
      <p:sp>
        <p:nvSpPr>
          <p:cNvPr id="3" name="Content Placeholder 2"/>
          <p:cNvSpPr>
            <a:spLocks noGrp="1"/>
          </p:cNvSpPr>
          <p:nvPr>
            <p:ph idx="1"/>
          </p:nvPr>
        </p:nvSpPr>
        <p:spPr>
          <a:xfrm>
            <a:off x="685800" y="581891"/>
            <a:ext cx="7543800" cy="914400"/>
          </a:xfrm>
        </p:spPr>
        <p:txBody>
          <a:bodyPr>
            <a:normAutofit/>
          </a:bodyPr>
          <a:lstStyle/>
          <a:p>
            <a:r>
              <a:rPr lang="en-US" dirty="0" smtClean="0"/>
              <a:t>Britain</a:t>
            </a:r>
            <a:r>
              <a:rPr lang="en-US" dirty="0"/>
              <a:t>, United States, Australian colonial, British India, Germany, France, Russia, Italy, Japan</a:t>
            </a:r>
          </a:p>
        </p:txBody>
      </p:sp>
      <p:pic>
        <p:nvPicPr>
          <p:cNvPr id="1026" name="Picture 2" descr="Troops of the Eight nations alliance 1900.jpg"/>
          <p:cNvPicPr>
            <a:picLocks noChangeAspect="1" noChangeArrowheads="1"/>
          </p:cNvPicPr>
          <p:nvPr/>
        </p:nvPicPr>
        <p:blipFill rotWithShape="1">
          <a:blip r:embed="rId2">
            <a:extLst>
              <a:ext uri="{28A0092B-C50C-407E-A947-70E740481C1C}">
                <a14:useLocalDpi xmlns:a14="http://schemas.microsoft.com/office/drawing/2010/main" val="0"/>
              </a:ext>
            </a:extLst>
          </a:blip>
          <a:srcRect t="23862" b="9257"/>
          <a:stretch/>
        </p:blipFill>
        <p:spPr bwMode="auto">
          <a:xfrm>
            <a:off x="551524" y="1676400"/>
            <a:ext cx="854510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3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upload.wikimedia.org/wikipedia/commons/9/98/1900_China_war%2C_burning_of_the_Te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511636" cy="451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5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685800"/>
            <a:ext cx="7543800" cy="4648200"/>
          </a:xfrm>
        </p:spPr>
        <p:txBody>
          <a:bodyPr>
            <a:normAutofit fontScale="92500"/>
          </a:bodyPr>
          <a:lstStyle/>
          <a:p>
            <a:r>
              <a:rPr lang="en-US" dirty="0"/>
              <a:t>One witness recalled that "[t]he conduct of the Russian soldiers is </a:t>
            </a:r>
            <a:r>
              <a:rPr lang="en-US" i="1" dirty="0"/>
              <a:t>atrocious</a:t>
            </a:r>
            <a:r>
              <a:rPr lang="en-US" dirty="0"/>
              <a:t>, the French are not much better, and the Japanese are looting and burning without mercy</a:t>
            </a:r>
            <a:r>
              <a:rPr lang="en-US" dirty="0" smtClean="0"/>
              <a:t>."</a:t>
            </a:r>
            <a:r>
              <a:rPr lang="en-US" dirty="0"/>
              <a:t> It was reported that Japanese troops were astonished by other Alliance troops raping civilians</a:t>
            </a:r>
            <a:r>
              <a:rPr lang="en-US" dirty="0" smtClean="0"/>
              <a:t>.</a:t>
            </a:r>
            <a:r>
              <a:rPr lang="en-US" dirty="0"/>
              <a:t> Roger Keyes, who commanded the British destroyer </a:t>
            </a:r>
            <a:r>
              <a:rPr lang="en-US" i="1" dirty="0">
                <a:hlinkClick r:id="rId2" tooltip="HMS Fame (1896)"/>
              </a:rPr>
              <a:t>Fame</a:t>
            </a:r>
            <a:r>
              <a:rPr lang="en-US" dirty="0"/>
              <a:t> and accompanied the </a:t>
            </a:r>
            <a:r>
              <a:rPr lang="en-US" dirty="0" err="1"/>
              <a:t>Gaselee</a:t>
            </a:r>
            <a:r>
              <a:rPr lang="en-US" dirty="0"/>
              <a:t> Expedition, noted that the Japanese had brought their own "regimental wives" (prostitutes) to the front to keep their soldiers from raping Chinese civilians</a:t>
            </a:r>
            <a:r>
              <a:rPr lang="en-US" dirty="0" smtClean="0"/>
              <a:t>.</a:t>
            </a:r>
            <a:r>
              <a:rPr lang="en-US" dirty="0"/>
              <a:t> Thousands of Chinese women committed suicide; </a:t>
            </a:r>
            <a:r>
              <a:rPr lang="en-US" i="1" dirty="0">
                <a:hlinkClick r:id="rId3" tooltip="The Daily Telegraph"/>
              </a:rPr>
              <a:t>The Daily Telegraph</a:t>
            </a:r>
            <a:r>
              <a:rPr lang="en-US" dirty="0"/>
              <a:t> journalist E. J. Dillon stated it was to avoid rape by Alliance forces, and he witnessed the mutilated corpses of Chinese women who were raped and killed by the Alliance troops. </a:t>
            </a:r>
          </a:p>
        </p:txBody>
      </p:sp>
    </p:spTree>
    <p:extLst>
      <p:ext uri="{BB962C8B-B14F-4D97-AF65-F5344CB8AC3E}">
        <p14:creationId xmlns:p14="http://schemas.microsoft.com/office/powerpoint/2010/main" val="133284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685800"/>
            <a:ext cx="7543800" cy="4343400"/>
          </a:xfrm>
        </p:spPr>
        <p:txBody>
          <a:bodyPr>
            <a:normAutofit fontScale="77500" lnSpcReduction="20000"/>
          </a:bodyPr>
          <a:lstStyle/>
          <a:p>
            <a:r>
              <a:rPr lang="en-US" dirty="0"/>
              <a:t>On 7 September 1901, the Qing court agreed to sign the "</a:t>
            </a:r>
            <a:r>
              <a:rPr lang="en-US" dirty="0">
                <a:hlinkClick r:id="rId2" tooltip="Boxer Protocol"/>
              </a:rPr>
              <a:t>Boxer Protocol</a:t>
            </a:r>
            <a:r>
              <a:rPr lang="en-US" dirty="0"/>
              <a:t>" also known as Peace Agreement between the Eight-Nation Alliance and China. The protocol ordered the execution of 10 high-ranking officials linked to the outbreak and other officials who were found guilty for the slaughter of foreigners in China. </a:t>
            </a:r>
            <a:r>
              <a:rPr lang="en-US" dirty="0" err="1">
                <a:hlinkClick r:id="rId3" tooltip="Alfons Mumm von Schwarzenstein"/>
              </a:rPr>
              <a:t>Alfons</a:t>
            </a:r>
            <a:r>
              <a:rPr lang="en-US" dirty="0">
                <a:hlinkClick r:id="rId3" tooltip="Alfons Mumm von Schwarzenstein"/>
              </a:rPr>
              <a:t> </a:t>
            </a:r>
            <a:r>
              <a:rPr lang="en-US" dirty="0" err="1">
                <a:hlinkClick r:id="rId3" tooltip="Alfons Mumm von Schwarzenstein"/>
              </a:rPr>
              <a:t>Mumm</a:t>
            </a:r>
            <a:r>
              <a:rPr lang="en-US" dirty="0"/>
              <a:t> (</a:t>
            </a:r>
            <a:r>
              <a:rPr lang="en-US" dirty="0" err="1"/>
              <a:t>Freiherr</a:t>
            </a:r>
            <a:r>
              <a:rPr lang="en-US" dirty="0"/>
              <a:t> von </a:t>
            </a:r>
            <a:r>
              <a:rPr lang="en-US" dirty="0" err="1"/>
              <a:t>Schwarzenstein</a:t>
            </a:r>
            <a:r>
              <a:rPr lang="en-US" dirty="0"/>
              <a:t>), </a:t>
            </a:r>
            <a:r>
              <a:rPr lang="en-US" dirty="0">
                <a:hlinkClick r:id="rId4" tooltip="Ernest Satow"/>
              </a:rPr>
              <a:t>Ernest </a:t>
            </a:r>
            <a:r>
              <a:rPr lang="en-US" dirty="0" err="1">
                <a:hlinkClick r:id="rId4" tooltip="Ernest Satow"/>
              </a:rPr>
              <a:t>Satow</a:t>
            </a:r>
            <a:r>
              <a:rPr lang="en-US" dirty="0"/>
              <a:t> and </a:t>
            </a:r>
            <a:r>
              <a:rPr lang="en-US" dirty="0">
                <a:hlinkClick r:id="rId5" tooltip="Komura Jutaro"/>
              </a:rPr>
              <a:t>Komura </a:t>
            </a:r>
            <a:r>
              <a:rPr lang="en-US" dirty="0" err="1">
                <a:hlinkClick r:id="rId5" tooltip="Komura Jutaro"/>
              </a:rPr>
              <a:t>Jutaro</a:t>
            </a:r>
            <a:r>
              <a:rPr lang="en-US" dirty="0"/>
              <a:t> signed on behalf of Germany, Britain and Japan respectively.</a:t>
            </a:r>
          </a:p>
          <a:p>
            <a:r>
              <a:rPr lang="en-US" dirty="0"/>
              <a:t>China was fined </a:t>
            </a:r>
            <a:r>
              <a:rPr lang="en-US" dirty="0">
                <a:hlinkClick r:id="rId6" tooltip="War reparations"/>
              </a:rPr>
              <a:t>war reparations</a:t>
            </a:r>
            <a:r>
              <a:rPr lang="en-US" dirty="0"/>
              <a:t> of 450,000,000 </a:t>
            </a:r>
            <a:r>
              <a:rPr lang="en-US" dirty="0" err="1">
                <a:hlinkClick r:id="rId7" tooltip="Tael"/>
              </a:rPr>
              <a:t>taels</a:t>
            </a:r>
            <a:r>
              <a:rPr lang="en-US" dirty="0"/>
              <a:t> of fine silver (~540,000,000 troy ounces (17,000 t) @ 1.2 </a:t>
            </a:r>
            <a:r>
              <a:rPr lang="en-US" dirty="0" err="1"/>
              <a:t>ozt</a:t>
            </a:r>
            <a:r>
              <a:rPr lang="en-US" dirty="0"/>
              <a:t>/</a:t>
            </a:r>
            <a:r>
              <a:rPr lang="en-US" dirty="0" err="1"/>
              <a:t>tael</a:t>
            </a:r>
            <a:r>
              <a:rPr lang="en-US" dirty="0"/>
              <a:t>) for the loss that it caused. The reparation was to be paid within 39 years, and would be 982,238,150 </a:t>
            </a:r>
            <a:r>
              <a:rPr lang="en-US" dirty="0" err="1"/>
              <a:t>taels</a:t>
            </a:r>
            <a:r>
              <a:rPr lang="en-US" dirty="0"/>
              <a:t> with interest (4 percent per year) included. To help meet the payment it was agreed to increase the existing tariff from an actual 3.18 percent to 5 percent, and to tax hitherto duty-free merchandise. The sum of reparation was estimated by the Chinese population (roughly 450 million in 1900), to let each Chinese pay one </a:t>
            </a:r>
            <a:r>
              <a:rPr lang="en-US" dirty="0" err="1"/>
              <a:t>tael</a:t>
            </a:r>
            <a:r>
              <a:rPr lang="en-US" dirty="0"/>
              <a:t>. Chinese custom income and salt tax were enlisted as guarantee of the reparation. China paid 668,661,220 </a:t>
            </a:r>
            <a:r>
              <a:rPr lang="en-US" dirty="0" err="1"/>
              <a:t>taels</a:t>
            </a:r>
            <a:r>
              <a:rPr lang="en-US" dirty="0"/>
              <a:t> of silver from 1901 to 1939, equivalent in 2010 to ~US$61 billion on a purchasing power parity basis</a:t>
            </a:r>
            <a:r>
              <a:rPr lang="en-US" dirty="0" smtClean="0"/>
              <a:t>.</a:t>
            </a:r>
            <a:endParaRPr lang="en-US" dirty="0"/>
          </a:p>
        </p:txBody>
      </p:sp>
    </p:spTree>
    <p:extLst>
      <p:ext uri="{BB962C8B-B14F-4D97-AF65-F5344CB8AC3E}">
        <p14:creationId xmlns:p14="http://schemas.microsoft.com/office/powerpoint/2010/main" val="1931261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324</TotalTime>
  <Words>117</Words>
  <Application>Microsoft Office PowerPoint</Application>
  <PresentationFormat>On-screen Show (4:3)</PresentationFormat>
  <Paragraphs>15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Impact</vt:lpstr>
      <vt:lpstr>Times New Roman</vt:lpstr>
      <vt:lpstr>NewsPrint</vt:lpstr>
      <vt:lpstr>Boxer Rebellion-1900</vt:lpstr>
      <vt:lpstr>PowerPoint Presentation</vt:lpstr>
      <vt:lpstr>Issues</vt:lpstr>
      <vt:lpstr>Who were the Boxers?</vt:lpstr>
      <vt:lpstr>PowerPoint Presentation</vt:lpstr>
      <vt:lpstr>The eight nations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KMyers</dc:creator>
  <cp:lastModifiedBy>Yvonne Yoder</cp:lastModifiedBy>
  <cp:revision>10</cp:revision>
  <dcterms:created xsi:type="dcterms:W3CDTF">2015-02-24T13:04:02Z</dcterms:created>
  <dcterms:modified xsi:type="dcterms:W3CDTF">2017-11-22T14:38:40Z</dcterms:modified>
</cp:coreProperties>
</file>