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5" d="100"/>
          <a:sy n="85" d="100"/>
        </p:scale>
        <p:origin x="738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BA569D-C8F3-4B92-BD24-97524D2B1FD0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DD08D8-550B-42D7-B280-5EFFBC7390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 pictures</a:t>
            </a:r>
            <a:r>
              <a:rPr lang="en-US" baseline="0" dirty="0" smtClean="0"/>
              <a:t> on this slide showed how the United States grew in power and land mass.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DD08D8-550B-42D7-B280-5EFFBC73904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4701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5E521525-A0D3-4200-AA6B-52FFB7E59333}" type="datetimeFigureOut">
              <a:rPr lang="en-US" smtClean="0"/>
              <a:t>11/22/2017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4223F8FC-B7E7-43CF-A760-4F5A2AE99E4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 19a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Imperialism-the </a:t>
            </a:r>
            <a:r>
              <a:rPr lang="en-US" dirty="0" err="1" smtClean="0"/>
              <a:t>english</a:t>
            </a:r>
            <a:r>
              <a:rPr lang="en-US" smtClean="0"/>
              <a:t> world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752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13856"/>
            <a:ext cx="7924800" cy="1143000"/>
          </a:xfrm>
        </p:spPr>
        <p:txBody>
          <a:bodyPr/>
          <a:lstStyle/>
          <a:p>
            <a:r>
              <a:rPr lang="en-US" b="1" dirty="0" smtClean="0">
                <a:solidFill>
                  <a:srgbClr val="FF0000"/>
                </a:solidFill>
              </a:rPr>
              <a:t>United states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32" name="Picture 8" descr="http://upload.wikimedia.org/wikipedia/commons/thumb/1/1a/US_flag_48_stars.svg/220px-US_flag_48_star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273627"/>
            <a:ext cx="2095500" cy="1104901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836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00B0F0"/>
                </a:solidFill>
              </a:rPr>
              <a:t>Canada</a:t>
            </a:r>
            <a:endParaRPr lang="en-US" b="1" dirty="0">
              <a:solidFill>
                <a:srgbClr val="00B0F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Canada grew in independence from Britain in a number of steps in the mid-1800s</a:t>
            </a:r>
            <a:endParaRPr lang="en-US" sz="2400" dirty="0"/>
          </a:p>
        </p:txBody>
      </p:sp>
      <p:pic>
        <p:nvPicPr>
          <p:cNvPr id="2052" name="Picture 4" descr="Vertical triband (red, white, red) with a red maple leaf in the cent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4324" y="533400"/>
            <a:ext cx="1511902" cy="76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A clickable map of Canada exhibiting its ten provinces and three territories, and their capitals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3036" y="2658534"/>
            <a:ext cx="4847239" cy="4190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2306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C00000"/>
                </a:solidFill>
              </a:rPr>
              <a:t>Australia and new </a:t>
            </a:r>
            <a:r>
              <a:rPr lang="en-US" b="1" dirty="0" err="1" smtClean="0">
                <a:solidFill>
                  <a:srgbClr val="C00000"/>
                </a:solidFill>
              </a:rPr>
              <a:t>zealand</a:t>
            </a:r>
            <a:endParaRPr lang="en-US" b="1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en-US" sz="2400" dirty="0" smtClean="0"/>
              <a:t>Claimed as British territory in 1770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Sydney established as a British penal colony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Self-rule was established in 1901</a:t>
            </a:r>
          </a:p>
          <a:p>
            <a:pPr>
              <a:buFont typeface="+mj-lt"/>
              <a:buAutoNum type="arabicPeriod"/>
            </a:pPr>
            <a:r>
              <a:rPr lang="en-US" sz="2400" dirty="0" smtClean="0"/>
              <a:t>Self-rule for New Zealand established in 1907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198438"/>
            <a:ext cx="2438400" cy="1219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9700" y="3641549"/>
            <a:ext cx="3581400" cy="280894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133" y="3638727"/>
            <a:ext cx="4121139" cy="2786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37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92D050"/>
                </a:solidFill>
              </a:rPr>
              <a:t>South </a:t>
            </a:r>
            <a:r>
              <a:rPr lang="en-US" b="1" dirty="0" err="1" smtClean="0">
                <a:solidFill>
                  <a:srgbClr val="92D050"/>
                </a:solidFill>
              </a:rPr>
              <a:t>africa</a:t>
            </a:r>
            <a:endParaRPr lang="en-US" b="1" dirty="0">
              <a:solidFill>
                <a:srgbClr val="92D05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>
              <a:buFont typeface="+mj-lt"/>
              <a:buAutoNum type="arabicPeriod"/>
            </a:pPr>
            <a:r>
              <a:rPr lang="en-US" sz="2000" dirty="0" smtClean="0"/>
              <a:t>Dutch establish a colony in 1652.  The descendants of these colonists were called Boers.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The British seized the colony in the early 1800s.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Resenting British rule, the Boers mostly moved inland, where they established a couple of independent republics.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When gold and diamonds were discovered in these areas though, British prospectors poured into the region, sparking the Boer War (c. 1900)</a:t>
            </a:r>
          </a:p>
          <a:p>
            <a:pPr>
              <a:buFont typeface="+mj-lt"/>
              <a:buAutoNum type="arabicPeriod"/>
            </a:pPr>
            <a:r>
              <a:rPr lang="en-US" sz="2000" dirty="0" smtClean="0"/>
              <a:t>Around 1910, South Africa established self-rule.</a:t>
            </a:r>
          </a:p>
          <a:p>
            <a:pPr>
              <a:buFont typeface="+mj-lt"/>
              <a:buAutoNum type="arabicPeriod"/>
            </a:pPr>
            <a:endParaRPr lang="en-US" dirty="0" smtClean="0"/>
          </a:p>
          <a:p>
            <a:pPr>
              <a:buFont typeface="+mj-lt"/>
              <a:buAutoNum type="arabicPeriod"/>
            </a:pPr>
            <a:endParaRPr lang="en-US" dirty="0"/>
          </a:p>
        </p:txBody>
      </p:sp>
      <p:pic>
        <p:nvPicPr>
          <p:cNvPr id="4100" name="Picture 4" descr="https://eguide.s3.amazonaws.com/flags/south_africa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202793"/>
            <a:ext cx="1892142" cy="12712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2600" y="4762500"/>
            <a:ext cx="2540000" cy="1905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551" y="5057507"/>
            <a:ext cx="3123849" cy="13149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467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Horizon">
      <a:maj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Arial Narrow"/>
        <a:ea typeface=""/>
        <a:cs typeface=""/>
        <a:font script="Jpan" typeface="HGｺﾞｼｯｸM"/>
        <a:font script="Hang" typeface="HY얕은샘물M"/>
        <a:font script="Hans" typeface="方正姚体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Horizon</Template>
  <TotalTime>271</TotalTime>
  <Words>151</Words>
  <Application>Microsoft Office PowerPoint</Application>
  <PresentationFormat>On-screen Show (4:3)</PresentationFormat>
  <Paragraphs>18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Arial Narrow</vt:lpstr>
      <vt:lpstr>Calibri</vt:lpstr>
      <vt:lpstr>Horizon</vt:lpstr>
      <vt:lpstr>Imperialism-the english world</vt:lpstr>
      <vt:lpstr>United states</vt:lpstr>
      <vt:lpstr>Canada</vt:lpstr>
      <vt:lpstr>Australia and new zealand</vt:lpstr>
      <vt:lpstr>South africa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Imperialism-the english world</dc:title>
  <dc:creator>KMyers</dc:creator>
  <cp:lastModifiedBy>Yvonne Yoder</cp:lastModifiedBy>
  <cp:revision>15</cp:revision>
  <dcterms:created xsi:type="dcterms:W3CDTF">2015-02-18T22:25:46Z</dcterms:created>
  <dcterms:modified xsi:type="dcterms:W3CDTF">2017-11-22T14:20:12Z</dcterms:modified>
</cp:coreProperties>
</file>