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9F7CBD8-3001-48B0-A205-1361974207AE}" type="datetimeFigureOut">
              <a:rPr lang="en-US" smtClean="0"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B83FD85-1649-4F69-B9B1-3066190097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Responses to the Industrial Revolution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31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Capitalism and Marxism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activity that gets the students to role play a capitalistic society and then lead them to form a Marxist society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37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Christian communism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 of </a:t>
            </a:r>
            <a:r>
              <a:rPr lang="en-US" smtClean="0"/>
              <a:t>Christian communities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34714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</Template>
  <TotalTime>420</TotalTime>
  <Words>35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Spring</vt:lpstr>
      <vt:lpstr>Responses to the Industrial Revolution</vt:lpstr>
      <vt:lpstr>Capitalism and Marxism </vt:lpstr>
      <vt:lpstr>Christian communism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Responses to the Industrial Revolution</dc:title>
  <dc:creator>KMyers</dc:creator>
  <cp:lastModifiedBy>KMyers</cp:lastModifiedBy>
  <cp:revision>2</cp:revision>
  <dcterms:created xsi:type="dcterms:W3CDTF">2015-02-12T15:08:36Z</dcterms:created>
  <dcterms:modified xsi:type="dcterms:W3CDTF">2015-02-12T22:08:40Z</dcterms:modified>
</cp:coreProperties>
</file>