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1113226-7625-485E-A0F1-58DA7C395287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832D394-7AFA-41E9-AC81-68C49756219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Responses to the</a:t>
            </a:r>
            <a:br>
              <a:rPr lang="en-US" dirty="0" smtClean="0"/>
            </a:br>
            <a:r>
              <a:rPr lang="en-US" dirty="0" smtClean="0"/>
              <a:t> Industrial Revolution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18c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89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Social Reforms in Britain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458200" cy="4572000"/>
          </a:xfrm>
        </p:spPr>
        <p:txBody>
          <a:bodyPr/>
          <a:lstStyle/>
          <a:p>
            <a:r>
              <a:rPr lang="en-US" dirty="0" smtClean="0"/>
              <a:t>Factory Act:  No child under 9 to work in textile mills; children 9-13 to work no more than 8 hours; ages 13-18 to work no more than 12 hours</a:t>
            </a:r>
          </a:p>
          <a:p>
            <a:r>
              <a:rPr lang="en-US" dirty="0" smtClean="0"/>
              <a:t>Mines Act:  prohibited women and children from working in coal mines</a:t>
            </a:r>
          </a:p>
          <a:p>
            <a:r>
              <a:rPr lang="en-US" dirty="0" smtClean="0"/>
              <a:t>Ten Hour Bill:  women and children to work no more than 10 hours/day anywhere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850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7494"/>
            <a:ext cx="8686800" cy="1399032"/>
          </a:xfrm>
        </p:spPr>
        <p:txBody>
          <a:bodyPr/>
          <a:lstStyle/>
          <a:p>
            <a:r>
              <a:rPr lang="en-US" dirty="0" smtClean="0"/>
              <a:t>Other reforms: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82808"/>
            <a:ext cx="8458200" cy="4572000"/>
          </a:xfrm>
        </p:spPr>
        <p:txBody>
          <a:bodyPr/>
          <a:lstStyle/>
          <a:p>
            <a:r>
              <a:rPr lang="en-US" dirty="0" smtClean="0"/>
              <a:t>Outlawing slavery:  William Wilberforce was the key player in this move</a:t>
            </a:r>
          </a:p>
          <a:p>
            <a:r>
              <a:rPr lang="en-US" dirty="0" smtClean="0"/>
              <a:t>Expanding suffrage:  The right to vote expanded from large landowners to the more common man</a:t>
            </a:r>
          </a:p>
          <a:p>
            <a:r>
              <a:rPr lang="en-US" dirty="0" smtClean="0"/>
              <a:t>Public services for the poor, handicapped, unemployed, sick , and old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65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Ireland and Great Britain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48600" cy="4854608"/>
          </a:xfrm>
        </p:spPr>
        <p:txBody>
          <a:bodyPr/>
          <a:lstStyle/>
          <a:p>
            <a:r>
              <a:rPr lang="en-US" dirty="0" smtClean="0"/>
              <a:t>Tension and conflicts continued between the English govt. and Ireland during the mid-1800s</a:t>
            </a:r>
          </a:p>
          <a:p>
            <a:r>
              <a:rPr lang="en-US" dirty="0" smtClean="0"/>
              <a:t>Catholic Irish vs. Protestant England</a:t>
            </a:r>
          </a:p>
          <a:p>
            <a:r>
              <a:rPr lang="en-US" dirty="0" smtClean="0"/>
              <a:t>After England claimed Ireland as British territory, English nobles came to control much of the land, and the Irish people were forced to serve as peasants on those lands</a:t>
            </a:r>
          </a:p>
          <a:p>
            <a:endParaRPr lang="en-US" dirty="0"/>
          </a:p>
        </p:txBody>
      </p:sp>
      <p:pic>
        <p:nvPicPr>
          <p:cNvPr id="1030" name="Picture 6" descr="http://upload.wikimedia.org/wikipedia/commons/thumb/4/45/Flag_of_Ireland.svg/180px-Flag_of_Ireland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6" y="1238712"/>
            <a:ext cx="1441677" cy="720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57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http://upload.wikimedia.org/wikipedia/commons/b/b3/Family_evicted_by_their_landlord_during_the_Irish_potato_famin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58" t="2508" r="8858" b="10219"/>
          <a:stretch/>
        </p:blipFill>
        <p:spPr bwMode="auto">
          <a:xfrm>
            <a:off x="533400" y="135696"/>
            <a:ext cx="8117464" cy="6711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19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Liberal vs. Conservative--Modern parallels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6" name="Picture 4" descr="http://www.clickonwales.org/wp-content/uploads/disraeli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130583"/>
            <a:ext cx="3667125" cy="207645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  <p:pic>
        <p:nvPicPr>
          <p:cNvPr id="3078" name="Picture 6" descr="http://www.hymntime.com/tch/img/g/l/a/gladstone_w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345" y="2286000"/>
            <a:ext cx="2514600" cy="37719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282267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212</TotalTime>
  <Words>176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2</vt:lpstr>
      <vt:lpstr>Verve</vt:lpstr>
      <vt:lpstr>Responses to the  Industrial Revolution </vt:lpstr>
      <vt:lpstr>Social Reforms in Britain</vt:lpstr>
      <vt:lpstr>Other reforms:</vt:lpstr>
      <vt:lpstr>Ireland and Great Britain</vt:lpstr>
      <vt:lpstr>PowerPoint Presentation</vt:lpstr>
      <vt:lpstr>Liberal vs. Conservative--Modern parallels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Responses to the  Industrial Revolution</dc:title>
  <dc:creator>KMyers</dc:creator>
  <cp:lastModifiedBy>Yvonne Yoder</cp:lastModifiedBy>
  <cp:revision>11</cp:revision>
  <dcterms:created xsi:type="dcterms:W3CDTF">2015-02-11T12:55:38Z</dcterms:created>
  <dcterms:modified xsi:type="dcterms:W3CDTF">2017-11-21T22:02:12Z</dcterms:modified>
</cp:coreProperties>
</file>