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8" r:id="rId4"/>
    <p:sldId id="269" r:id="rId5"/>
    <p:sldId id="270" r:id="rId6"/>
    <p:sldId id="271" r:id="rId7"/>
    <p:sldId id="263" r:id="rId8"/>
    <p:sldId id="264" r:id="rId9"/>
    <p:sldId id="265" r:id="rId10"/>
    <p:sldId id="267" r:id="rId11"/>
    <p:sldId id="266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3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CC32-9DC5-45A0-85DD-91C4C88D86C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B2D0-3DCC-4FFD-858E-90D140BB3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CC32-9DC5-45A0-85DD-91C4C88D86C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B2D0-3DCC-4FFD-858E-90D140BB3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CC32-9DC5-45A0-85DD-91C4C88D86C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B2D0-3DCC-4FFD-858E-90D140BB3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CC32-9DC5-45A0-85DD-91C4C88D86C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B2D0-3DCC-4FFD-858E-90D140BB3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CC32-9DC5-45A0-85DD-91C4C88D86C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B2D0-3DCC-4FFD-858E-90D140BB3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CC32-9DC5-45A0-85DD-91C4C88D86C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B2D0-3DCC-4FFD-858E-90D140BB3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CC32-9DC5-45A0-85DD-91C4C88D86C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B2D0-3DCC-4FFD-858E-90D140BB3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CC32-9DC5-45A0-85DD-91C4C88D86C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B2D0-3DCC-4FFD-858E-90D140BB3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CC32-9DC5-45A0-85DD-91C4C88D86C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B2D0-3DCC-4FFD-858E-90D140BB3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CC32-9DC5-45A0-85DD-91C4C88D86C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B2D0-3DCC-4FFD-858E-90D140BB3F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CC32-9DC5-45A0-85DD-91C4C88D86C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B2D0-3DCC-4FFD-858E-90D140BB3F71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CECCC32-9DC5-45A0-85DD-91C4C88D86C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733DB2D0-3DCC-4FFD-858E-90D140BB3F71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Romanticism in </a:t>
            </a:r>
            <a:br>
              <a:rPr lang="en-US" dirty="0" smtClean="0"/>
            </a:br>
            <a:r>
              <a:rPr lang="en-US" dirty="0" smtClean="0"/>
              <a:t>Music and Painting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History 17e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upload.wikimedia.org/wikipedia/commons/thumb/c/c7/Constable_-_Seascape_Study_with_Rain_Cloud.jpg/1024px-Constable_-_Seascape_Study_with_Rain_Clo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" y="209205"/>
            <a:ext cx="9138745" cy="66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upload.wikimedia.org/wikipedia/commons/thumb/5/53/John_Constable_-_Salisbury_Cathedral_from_the_Bishop%27s_Garden_-_Google_Art_Project.jpg/800px-John_Constable_-_Salisbury_Cathedral_from_the_Bishop%27s_Garden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3" y="-52579"/>
            <a:ext cx="8747567" cy="69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J.M.W. Turner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Turner self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18" y="1066800"/>
            <a:ext cx="4246482" cy="553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upload.wikimedia.org/wikipedia/commons/thumb/0/0d/Joseph_Mallord_William_Turner_-_Fishermen_at_Sea_-_Google_Art_Project.jpg/800px-Joseph_Mallord_William_Turner_-_Fishermen_at_Sea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5" y="76200"/>
            <a:ext cx="9068925" cy="674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Joseph Mallord William Turner – Dutch Boats in a Gale (180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285"/>
            <a:ext cx="9144000" cy="662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7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upload.wikimedia.org/wikipedia/commons/thumb/9/94/Turner%2C_J._M._W._-_The_Fighting_T%C3%A9m%C3%A9raire_tugged_to_her_last_Berth_to_be_broken.jpg/800px-Turner%2C_J._M._W._-_The_Fighting_T%C3%A9m%C3%A9raire_tugged_to_her_last_Berth_to_be_bro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840" y="0"/>
            <a:ext cx="92208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upload.wikimedia.org/wikipedia/commons/thumb/3/30/Joseph_Mallord_William_Turner_-_Snow_Storm_-_Steam-Boat_off_a_Harbour%27s_Mouth_-_WGA23178.jpg/800px-Joseph_Mallord_William_Turner_-_Snow_Storm_-_Steam-Boat_off_a_Harbour%27s_Mouth_-_WGA23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02"/>
            <a:ext cx="9144000" cy="68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4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upload.wikimedia.org/wikipedia/commons/thumb/3/35/Rain_Steam_and_Speed_the_Great_Western_Railway.jpg/800px-Rain_Steam_and_Speed_the_Great_Western_Rail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6"/>
            <a:ext cx="9215129" cy="684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1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5724"/>
            <a:ext cx="7448755" cy="924475"/>
          </a:xfrm>
        </p:spPr>
        <p:txBody>
          <a:bodyPr/>
          <a:lstStyle/>
          <a:p>
            <a:r>
              <a:rPr lang="en-US" b="1" dirty="0" smtClean="0"/>
              <a:t>Composers to listen to: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600200"/>
            <a:ext cx="7125112" cy="4724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Beethoven (listen to Symphonies 5,6, &amp; 9)</a:t>
            </a:r>
          </a:p>
          <a:p>
            <a:r>
              <a:rPr lang="en-US" sz="2400" dirty="0" smtClean="0"/>
              <a:t>Chopin (piece in slideshow, Polonaise no. 6 in A flat)</a:t>
            </a:r>
          </a:p>
          <a:p>
            <a:r>
              <a:rPr lang="en-US" sz="2400" dirty="0" smtClean="0"/>
              <a:t>Liszt  (Second Hungarian Rhapsody)</a:t>
            </a:r>
          </a:p>
          <a:p>
            <a:r>
              <a:rPr lang="en-US" sz="2400" dirty="0" smtClean="0"/>
              <a:t>Tchaikovsky (1812 Overture-beginning and end)</a:t>
            </a:r>
          </a:p>
          <a:p>
            <a:r>
              <a:rPr lang="en-US" sz="2400" dirty="0" smtClean="0"/>
              <a:t>Verdi (grand march from Aida)</a:t>
            </a:r>
          </a:p>
          <a:p>
            <a:r>
              <a:rPr lang="en-US" sz="2400" dirty="0" smtClean="0"/>
              <a:t>Wagner (The Ride of the Valkyries)</a:t>
            </a:r>
          </a:p>
          <a:p>
            <a:r>
              <a:rPr lang="en-US" sz="2400" dirty="0" smtClean="0"/>
              <a:t>Brahms  (Lullaby)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624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7753555" cy="924475"/>
          </a:xfrm>
        </p:spPr>
        <p:txBody>
          <a:bodyPr/>
          <a:lstStyle/>
          <a:p>
            <a:r>
              <a:rPr lang="en-US" dirty="0" smtClean="0"/>
              <a:t>Eugene Delacroix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élix Nadar 1820-1910 portraits Eugène Delacroix resto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2895600" cy="39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thumb/9/9d/Eugene_delacroix.jpg/220px-Eugene_delacro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4343400" cy="57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upload.wikimedia.org/wikipedia/commons/thumb/c/c3/Eug%C3%A8ne_Delacroix_-_Christ_on_the_Sea_of_Galilee_-_Google_Art_Project_%2827796212%29.jpg/800px-Eug%C3%A8ne_Delacroix_-_Christ_on_the_Sea_of_Galilee_-_Google_Art_Project_%2827796212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1" y="1"/>
            <a:ext cx="8427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upload.wikimedia.org/wikipedia/commons/thumb/9/92/Eug%C3%A8ne_Delacroix_-_Fantasia_Arabe_-_Google_Art_Project.jpg/800px-Eug%C3%A8ne_Delacroix_-_Fantasia_Arabe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2" y="1"/>
            <a:ext cx="8492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upload.wikimedia.org/wikipedia/commons/thumb/6/69/Ferdinand-Victor-Eug%C3%A8ne_Delacroix_-_Horses_Coming_Out_of_the_Sea_-_Google_Art_Project.jpg/800px-Ferdinand-Victor-Eug%C3%A8ne_Delacroix_-_Horses_Coming_Out_of_the_Sea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3429"/>
            <a:ext cx="8229600" cy="68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724"/>
            <a:ext cx="7677355" cy="924475"/>
          </a:xfrm>
        </p:spPr>
        <p:txBody>
          <a:bodyPr/>
          <a:lstStyle/>
          <a:p>
            <a:r>
              <a:rPr lang="en-US" dirty="0" smtClean="0"/>
              <a:t>John Constable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thumb/3/30/ConstableSelfPortrait.png/180px-ConstableSelfPortra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2476500" cy="370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b/b3/Constable_DeadhamV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29" y="1"/>
            <a:ext cx="5287263" cy="683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1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pload.wikimedia.org/wikipedia/commons/thumb/d/d9/John_Constable_The_Hay_Wain.jpg/1024px-John_Constable_The_Hay_W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638"/>
            <a:ext cx="9144000" cy="630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1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thumb/e/e5/John_Constable_006.jpg/800px-John_Constable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86" y="0"/>
            <a:ext cx="83761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8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</Template>
  <TotalTime>666</TotalTime>
  <Words>73</Words>
  <Application>Microsoft Office PowerPoint</Application>
  <PresentationFormat>On-screen Show (4:3)</PresentationFormat>
  <Paragraphs>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Courier New</vt:lpstr>
      <vt:lpstr>Trebuchet MS</vt:lpstr>
      <vt:lpstr>Verdana</vt:lpstr>
      <vt:lpstr>Wingdings 2</vt:lpstr>
      <vt:lpstr>Autumn</vt:lpstr>
      <vt:lpstr>Romanticism in  Music and Painting</vt:lpstr>
      <vt:lpstr>Composers to listen to:</vt:lpstr>
      <vt:lpstr>Eugene Delacroix</vt:lpstr>
      <vt:lpstr>PowerPoint Presentation</vt:lpstr>
      <vt:lpstr>PowerPoint Presentation</vt:lpstr>
      <vt:lpstr>PowerPoint Presentation</vt:lpstr>
      <vt:lpstr>John Constable</vt:lpstr>
      <vt:lpstr>PowerPoint Presentation</vt:lpstr>
      <vt:lpstr>PowerPoint Presentation</vt:lpstr>
      <vt:lpstr>PowerPoint Presentation</vt:lpstr>
      <vt:lpstr>PowerPoint Presentation</vt:lpstr>
      <vt:lpstr>J.M.W. Turner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KMyers</dc:creator>
  <cp:lastModifiedBy>Yvonne Yoder</cp:lastModifiedBy>
  <cp:revision>13</cp:revision>
  <dcterms:created xsi:type="dcterms:W3CDTF">2015-02-04T21:45:50Z</dcterms:created>
  <dcterms:modified xsi:type="dcterms:W3CDTF">2017-11-21T21:53:47Z</dcterms:modified>
</cp:coreProperties>
</file>