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F51EB6-2DEA-4D6E-8313-9261B62A18C0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3D729C-4CDC-4591-9856-0C2011E9FFB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Romanticism: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17d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6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in the Arts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Romanticism was a cultural movement in Europe </a:t>
            </a:r>
            <a:r>
              <a:rPr lang="en-US" dirty="0"/>
              <a:t>in the first half of </a:t>
            </a:r>
            <a:r>
              <a:rPr lang="en-US" dirty="0" smtClean="0"/>
              <a:t>the 1800s that glorified nature, emotions, and the imagination in reaction to the rationalism of the Enlightenment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7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Romanticism in Literature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Victor Hugo (French)</a:t>
            </a:r>
          </a:p>
          <a:p>
            <a:pPr lvl="1"/>
            <a:r>
              <a:rPr lang="en-US" i="1" dirty="0" smtClean="0"/>
              <a:t>Les </a:t>
            </a:r>
            <a:r>
              <a:rPr lang="en-US" i="1" dirty="0" err="1" smtClean="0"/>
              <a:t>Miserables</a:t>
            </a:r>
            <a:r>
              <a:rPr lang="en-US" i="1" dirty="0" smtClean="0"/>
              <a:t>, The Hunchback of Notre Dame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50" y="2971800"/>
            <a:ext cx="294389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Romanticism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Samuel Taylor Coleridge  (English)</a:t>
            </a:r>
          </a:p>
          <a:p>
            <a:pPr lvl="1"/>
            <a:r>
              <a:rPr lang="en-US" dirty="0" smtClean="0"/>
              <a:t>Poems depict exotic places and fantastic experiences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Kubla</a:t>
            </a:r>
            <a:r>
              <a:rPr lang="en-US" dirty="0" smtClean="0"/>
              <a:t> Khan” and “Rime of the Ancient Mariner”</a:t>
            </a:r>
            <a:endParaRPr lang="en-US" dirty="0"/>
          </a:p>
        </p:txBody>
      </p:sp>
      <p:pic>
        <p:nvPicPr>
          <p:cNvPr id="3074" name="Picture 2" descr="http://www.culture24.org.uk/asset_arena/2/43/41/314342/v0_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653145" cy="30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ingmar.net/irhistory/images/mongols/kubla%20kh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7" y="3352801"/>
            <a:ext cx="526665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0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Romanticism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Grimm Brothers  (German)</a:t>
            </a:r>
          </a:p>
          <a:p>
            <a:pPr lvl="1"/>
            <a:r>
              <a:rPr lang="en-US" dirty="0" smtClean="0"/>
              <a:t>Collected German folk stories and fairy tales</a:t>
            </a:r>
          </a:p>
          <a:p>
            <a:pPr lvl="1"/>
            <a:r>
              <a:rPr lang="en-US" dirty="0" smtClean="0"/>
              <a:t>“Little Red Riding Hood,” “Hansel and Gretel,” “Cinderella”</a:t>
            </a:r>
            <a:endParaRPr lang="en-US" dirty="0"/>
          </a:p>
        </p:txBody>
      </p:sp>
      <p:pic>
        <p:nvPicPr>
          <p:cNvPr id="4098" name="Picture 2" descr="http://s.hswstatic.com/gif/pied-piper-hameli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SEhUUExQWFhQXGBsaGRgYGSIeIBwcIx4fHxwbHxwfHCogHxslIh0aIjEiJikrLi4vGh8zODMsNygtLisBCgoKDg0OGxAQGywkICY3LDIsLCwyLCwsNC80LzQ0NDcsLCw0NDQsLCwsLy0sMCwsLCwsLCwsLywsLCwsNCwsLP/AABEIAOQArAMBIgACEQEDEQH/xAAbAAACAgMBAAAAAAAAAAAAAAAEBQMGAAECB//EAEIQAAIBAgQEBAMFBgQGAQUAAAECEQMhAAQSMQUiQVEGE2FxMoGRFCNCobEHUnLB0fAzYuHxQ4KSorLSUxUXJGTC/8QAGgEAAwEBAQEAAAAAAAAAAAAAAgMEAQAFBv/EAC4RAAICAQMCBAUFAAMAAAAAAAECABEDEiExBEETIlFxYYGhscEUIzLR8ELh8f/aAAwDAQACEQMRAD8Ag4P4UyzslOsaoqMBMPpuV1fCU+H1nt3w8P7OMnOnzMyP+mDeP3P7thxw7Ma6GRbuq/kjD+WLP5oUSTGPDydVlD0CZccS6QalH/8At/lw4UZjMSthypA6/uR898CVPAOWjQ1XMQrW+G57zo298ehNXWdxbf5Yj+0rE6gB3wA6rL6mcEFcSmUv2e5Z2A+0ZjUBYEJ9QNP54GX9nmWvGYzImZAC/wDrj0CnWRrhlMECQe/Sf5Y5q5lerC3rjh1WUdzOCKTKAP2bZUjUa+YN42WfppwZl/2fZagwZK+aDEGCpWY6304uS5tBF/i2/wB8S/bEknVYbnp9flgj1OU9zB8MA7CU6l4VorZcxmxfmAcWJ62W3fEx8KUwFIzOc0mY0uP/AFxaWzdPVEiYv+XX5jAoqxINdQe0bb/38sd4rnvGC/j9Yno+EUI1fac31F3A2/5cBJ4NyzBgWzI1c7AvYnv8PxXxcMuTCy2qS19p3/2+mOcxmlVgGMT19t8aMzjgweefzKbS8C5P/wDaG0Xi9/8ALiU+AcqWgtmuYAkl7egPLuMW8cQQRexbSPeJxo8Qpn8Y/u9u+C/UZPUwCg9JRq3gTK2B+1kXjnmD9IGO8z+z7KtAJzJAUAQw+nw9MXJ86itBMR/p/XG1zyX5gBIE+pm35HHHqMvqYRRfSUofs8ymlgDmgB0LDm7W03xHT/Z5ldJn7TbpqEn0HLfF2fiNMzDC2I0ztMzBmASY9P8AfA/qMvqZoxr6Sor4DyQBJGZGkEyXj6QMQ1fBGSUSUrxA/Geu2LcKgJnzzA5iLRAM/QYjSGOpajG/1G/6HGfqMndjCXEvpKNxbwTRU01ohtTtEM5j4Se3piq+JOFfZ6oQsFbQpIXabj6mJ+ePVc8fvaHX7w/+LY8z/aLUnOv6Ko/LFXR58j5ApPYzuoxoq3XpL54dvlOH+5H5Pi1VEq3hVdegNvQg9rdcUrgHE6bUMkgY61fm5TEksImI64vzVCqyE1XG3bviDqAQ5+f3nb6BB6lNxcUkuvMJ6z+doxxkqZPxUlVTf8uo77jBZzJuND3E7em3vgYZw2+7ef4cK3ricLqZ5VQC1Gn06/Q/L+eOK9A6mC0hBgyT1Mz9O2DVrkwdDiZ3HYT+fTEFTNnV/h1Lj93HWbnAm5zRp1LDy0gH+e/pa+JnoNqI8tChIHy7+uM+0G8Ixj039v76Yk+1mJ8t7zaL4OzBNyCrRef8OnbY+mN0aVQtzIkRv1npjulm2YxoZbbn5f64j+xqSS2q/wAv0xpNTd63k1KkREhVMn4dtvywMUqbMqG1ie8D/XBSUgoAUGASfrOOa7EbLIv/AKWwIMwTihTeRqVAPS9++OK2XY2hCp3m35ATv642mYaJNJpkSB7ST7Ykq5lgB929+na8YKzc6jchYVAByoSJn+X5RiRab2gJFpBHW+2B3zVS/wB0Z9/54mau6kjyyRO8/wBfXHEmERtNslTlsnXV9enyxEy1NRjREmxHSbbY7+1sZ+7Iid2Fz2xwc01oQyZ6i3bHbzgDOqtJxEFIi82k9frgbzf3im/Qx0Fr4MHMn3gSdwD0PzwFmFpjfSBM7jf64GHjEW1VJrZcEyeYk9yEP9ceXeO2nPV/Qgf9oxf+L51qNak9IIwVSoB2uVB5l+GANz3OPMuO54V8xVqrYO0gdrC2PR6DGwfV8PzF9WfLXtMqVa86NZGm0Hli8qPa8jADZyoJ+9f/AKz/AFwe6MzUy6mGTcXJgsNZAvPp1jBua4zpilRy6BgQvMod2Nhckbnt0xfe9AXEAWLJkT0n+zLV+0PqMmBVJFuhE8p7HAeRzjt/iZmqi/xtf03tg/iHD0VTVqMpYW+6AA1i+lYsxEjU2w6TjXBMr9qBAVXemoHlmxZf3liDqF5HW2ADDSTDKHUBAn4kXK00aoJYDW1Ri1yBtMAYceJMoaT0wld1Dl4LO8QsATvF9V8JuKZQUa3IDpXQwk36G/0xYMkaWb8x/LWQxJVmLckTIJuOoAFp98Y5C044nICxKnmLv/pWbZNSVjUG0JVJM9rm5xnAKtZqiKalYjVDKHaYtaJ3NxiPzqKBqmWqFDYNTf8AEveNpB7H6Rhx4LrmtnVqNIbSxMbNAgE+t9/TGOSEYkfSjMAGoAS4HhC6NQRtUE6TWffoCZ7ehxunwimUuml42LM0H3m+GHkaQAC1hsbze4JOO/L1EMZGmRvv6/zGPGOVq5nqBF9IGOG0yshSD0hm/wDbC3iPD1EKC2tvhGpiWjewMxGGortUdqVBVZl+JiYRJ7kbtedIv3jB+S4eKTapNSqwgvpgxvpVZhV9BJPUnFWDFkbdrqJyZEXYCzKpophwpYp38xmU3IkAGLRPfAfEKdPUyo7jYnVq2mNKmZmDM/5fTDzjfmsagqEBfLZdOskEyCpCkcpEYr2arGup5JZkJALBWOpI6m6ySQR32xQU0tdxSuGG4qVMcRYh18ypMnQ3mNeO9+ox3mclWDhGrySpYnWSAO38R6DE2X4Oq02NVKgql9CJGx3n1kfLA3Eso1J1pFwCY1L2bYT9Tiy1uhJKIFkfWAV5UXdtXYE29zO/piNqjC2pgfc4dV6fkoGFKm4W1TUslW6BoP57YjrZ/LPIqZdleBz0ni/8DCPzwWruBBKHuai5H7klhe/Uet/0wPPX194wRUpIDKvImYYQfYiSPpiFhIJ2vb8+mGCu0A3OS22OlGN1KekjcWBj+ycdotth9cbBqMMjmNDqZaWDTG8yQAOl9r98F8BJXOMX5WC1PwzD6T0se+D1zeXpn7lGfUSCkj4hcQwBk2mw+eO+IcaonQBzPpgab6STIl/xRb6HviN2LbBeZUiBaJPEUeK60GnR/FTUlwIjzGMsLdtsKKCMELjYMomYjsR16bjBudo/d6zEtUMmbmQSTEbHuCcMPDfhWtmRqIFOhImoRM3g6ep3jthtrjTcxbW77RVms49UmpUaXhVZj6WB+m5w+8J+Es5mKoemDSphoao1uUi+lT8Uj5Yu9fwumVYPSpgOl6Z0TrbYKzFomZkkDcRix8I4q9SnL6dS/GI2kwD35SCCO4OI36zy0i7RnhHm54jxvg7Zas9N5hDuALjoYnaMGcDz1OkSdbcyVFYqt01CFjuZjF+4uKZzQXMU1qUqkUqjstgy3UrHMoGodbi+K54o8H/ZIdCWpExJ3WbaW6H0PWRN96UcZE3g6dD2ITw/jfDdK+b9po1NI16HaJ6kcxt1uOuHVRsg1MunEaqiP/lBI9IK3OKKmQFRZEAxAJ/IyBtMg++CPD/hOo7B2TWoYWBkRMWI3FyItHtgCEq/vUMhxx9zLTwHxV5f/wCPQR81SX4alKnoIO7BgTpY7nUDc9MWWjxRKyawYAJBDDSysPwkd9uvXA2d4rRyWVHKqPBUJ2aYA+cb9sU6pQrUFNUnlq1PvRsFZrKQYmNlv1g4XiJcnahMYBRC+LV2qgU0PM7lfTYyfUASThfxjKJC01WURVGssGLA2BWLAC/0wbwxWNR6ga6wiAi2owXH/SBPvgfMBCaekgFAAbdOcue9heOs44t5/aPxrSb95Wctm8yPMWnM0gxL2lV2gE9PTfC2rmHdCGIILSSbmfU743mq2p3j4WYtHQiTE45ymZ0TYHuCJB9D6YuC0LoSIsTtctPBNFTSakatPlOd1qUza5/DUFveMVXimValWqU2uUYj3HQ/MQcbzCAEugKoxtfa0lZ6xMYiq63uxmAFBJ6DYfLApjKsTexmu+oUeYZlcuwKM8KpIiTIIMXjtgvMZQHUVjTFYyLDlcgMBe19vXAeTYQxJgBIidyZFv8AKIE4cEJoRKZX4TqY2Mt5Zg99JUgfLGPsZqbiV2seYWFtwLe+NobY6zLE1WJMyTfv63xFho4iTHWRUM9LYTm1BnoNKi47GTN8La8pmGm5SqZjrpbcfTBK5kU3MXFPM+YJG4DDp8saPD6tfM1KdFGqN5jfCO7G5OwHqcLBo7xh3EM4JkqmbrUcufhL62I3C/iM+1vmMe35NKQptQpnyyq6QBYp0U9p6jCXw/wCjkaShSpqmFeqCJLdVk7L0jFiSnIps6AHc3nQxEWMX97Y8nPmGRvLwI4ChvOuIZcPRemzQGQqx2sRBPocV1KKU69MUtEOumo0jVeRJMgkNBiBup74tGdo60YAjpuJiL4rnFKlPXpdBLIKhBAlYI0gxO5g72jE9ERmHfaKPGOWI0yWtVVQb6SSAHmdrG2+xvh/wlhmcoq1SWlWRgRa0qxb0IH54VceDV8lzazUQmZIGkgyGYbFVE36x64B4X4jpZeg5d/iYVKQHxMWADAD3U9fxDHoYDR2mupOL4gymcTypovVoi4Riq3tpnv15T85xvhmcq5dGFKoYJ7GRfax5TjjP5g1GeoUgu5J6xOy+nbVg7htWmirESZEEWJNyDPft03vhzkVxCQWRvEvG8vUZi9RlLbwDtPbvPc98egcEpDNZIqxJ81FE7w0SDfqGAPyxR+JZcFqq69CqmpFsRuOXeQPabxbFi8BcTK0wrXW6hj2m3y6YMG1FSfLsxjLJ0S+VVUbyjSY+aqiSWVue+8tE+sjCvMKjPVYNcVecEcz8o0xfoWvhlWJNTMikzDU9I6lXVDaRqkWsVAn3wvrEJZaZLQwk3hiSNQPW1vaMRhdLED/AHeVKdSAzzxNxafQ4lo0NaQDzBup6R+s/wA8R5g7elvph3wHLEp5gpGoisQ8AkAxI1R0j5Y9RmoXPPxqGajF9bhtXSFVdcXOi+np03OB2qaFCGmUIM6rhjYiL7D0GLRkKtwZABmw6Xi3tt7YdVF1g06gBtcEWI2kYlbqCpoielj6BcgtWqULhtVYcMmo+W2k6og9yIM72FsRZyr8ECJQBhvJ6n52OGHiLg3kS6XpE/NT0B9OxxFR4JVKh5QAANBO07TaBPY4cHQjVchy4smNihG4i7NNLbX+mJGM9T27/wA8OuHcLps7DMCtqQgOFiBP5xbfa4woqqqswB1KDysRuvQ/TBK4JodotkIFmbqUZNa8xeSLnmHT549j/ZjkloZQ1WECq2qT1FlU+0yQPXHkGr7yuGHxK+xFiDI6Xx7hlMwKdFMuoJKJTWAQJlTpA9ZH54i61yFC+sZjS7qS8TfQwKqSuqWVYALzENabyL7QMEZXiKaCDcpHmKTqKlrqJiDcj2xWeKZ/yzRao7OysGcGAVFtalTJvaw6iOuG3AndlARqRy4qv5YCxKCNGm/Rp5vTHn1S2Y9l2Eeq9NYRNyCwgWie+1ycVnxHOpmENTKEmxWAARBeeZSZhY3PSxw4UKFpjUUJcKqjmAaCAPUW+vbAmbpsCpktu1lA6DUiybBoJvJvuIwN1vOxjzStUq/n03uOZCoFXlMqYV5izXIi9xfFFz8GlTkv5iFgV7AG+np07nFxqmoz1lppIao7hG20qoUntdhtMmBinAoablWIDnTtcJquqrsWIkmNgIx6GDb6RrdxO+BJmcwWTLk6gCzMTE9ACY3OwntifK5gsNLKwqDWGGoC6iWsY5rG2G/C8+6KWydOmlBBvUHNUjcsQbE9N+mBuPVUqaM3RGku+iqpHw1AvKT02tPWRg9dvRG31v4wQrKt3/XyiXjOVYotTmIP71yD/I32PfF0yHA20KaVWn5TANIpmSI7a9M+vpthI1HXk2IghGBJBNxpsZj1A/5THbD7wXnhUyiKI1UyyEe7Fl+RBwGfI4S1PBnJjVsm/eMTSTLqAJu5Zma5NiWJ9YHyiMIuIsgPliCdYDHtCjVHzIvhtxWsz6F0xqDmT/A6sJjoDivZtVYFyea7NY8qkLpIMXY6V9LnthGEE7tzHuaFDiUbNfG3Qamgek49J/ZbwysctUqoBDVk0zYEKCHMj0MfLFBqhnDAVCwVQ0HqPxQCfiXqBuBOLX+ybjS0a1RKjqtNkJ1N+8CAAD7ScelnvwjU8tR5tpY/HPClpV6VRTpWqSpA/etEenphbUbmQi4OoW7RP6jE3i3jor5pBTYFKYhSNifxH22E+hwKzhWoqCDYmf8ALHxe0485gdrnv9Cax+b4TM0oIYOJRuUjsI3woXIA5aoKa+Yyfj1AbbSSb8vSL4fgi5GxvM2/2wnTMFqrASA+kCRuo2a/ebegwWItwIfXqoUN34jfwvkqNSh9qzC6nzDkEElaaop0xI3MXvPTBHiLwdladQBKekFAY1dZI/lircPru1OvTZQRQJCyDJYvI5em3TfBHFOO5xnlqjEx0QAbmwtildWs0Z4pQBQW3/8AZTlA1vsQNXp8xPX0x7bm82jAgNTNLyladcM5jYRdCIB1X3OPJPDXh187XNINoAUsWiY7WtuSMW3w3k6gby1qBMxTe1NoCuwH72+sSSAdw0jcx3VKrmgdxF4jp5k/ijiElWrZcIoYjT5ksAVEhQRCkAB/9cPsnl7rVVi9ShTplqX8QlmWbksoHTdffFM4g7uzLWV1IP3yayxC3gaX3gkQVmZPbDTP8dcZfKiuNQeiyt0KsCy6gYuwF4J6HacTnGaA7yi/SO8/xSlliytEonJT3Y1ZnXEWFxBmTBwBW8WqlYDmaldhV0kQ7fEpB7dDhRkS9cCrUdqjGFLN2UkDtbc974Cr8JGYbW8hZgBRcqO3QD1gyZ2xmlOGjhhbSGXkxrx1wtV6iM1Jj5b8pG7MUNxaCBN/ScVLiWY+0ZhSsA8oOlYlohyFFjPfrhzT4fl0slIOREliSF7k9PlgNW11i9PQdkFOIkNK27C4+uH4qUbekXlxna/7jpHFNHNMwpHMYMKAZJHruIt0xvwa3nfaaVdQRU0tpPUen/acKq2aJpwwK0yXUH10WHoARGJMvU0BGhkKwVa0g6bcxtcSLjrGBOPykdz3jCbI34lm4ZwJVdqL0SU0kBrxAYlQD1BDRG404Y8P4LRywbyUClt97xcXPTBfAuIDMUFqbHZx2YWPyO49DjmrX+OAx0r23627/LEDu5JU/OGgU7wHMOvMdZIbVyzZuQjT6QR9ZxTuKV6ZQhQqkKwhRYwrCSf3vh+eH3GqUzpOg65DGw2kk+gF/WMKm8wk8p1OPgkXOosWIjbaJj+WK8IA3mMrOaED4L4fQBWqjU5AOjos7T6++DeLV1QBAD3hbR0semChSqxstNOvNJnqWMX+ox1U4c7IX8pmpKslzMsSOU2HwiQf6dT1F3sm5UQmHFpUV9zK7k6XmOQNQtzSfik7T0t+e+HL8CUhpepqPXV06W2I9MccNphSSPisT6qQJH1v8sOcBmyNqoRvTdMpXzbyr5vL1UAp1G1ITCtML6AqAfeD2tginUAXTUcMFVmUkbMIhQfi0m+47RhvVpCorq4BUyD/AH0OErUjTSsrzyDlKqJMgwx33i8RJG/TBo+oUeZL1WA4zqFkfHtJS2+ll1VKtOZ3PKTcTuNv+XBHETz/AAk23Fu+EXh+oftNNXIYojTN+Y3ifTb5HDfO1fNclWGkcoKsIPWbsO+CKU9SIPa2PaFfsfoqaubLD/hqsyRYlpH5C/ph7xfwtqmYCKAFCrJgDZrwTqje++FXgLh9SjRfN1U10aoqa+pASCpPcEh47W74vIZaWlydNB+e5/4jsCB/CdX1nCOoZvFJWKx1p3lA4pls0UipSGbQAqlVWioo7arlha6sDHc4rfngoaPmGmoJOh1MKTYmASA309sepPwukrMj89GlSMKYLDVzMZ6yB+u+Fni7JLURKihCjKFVSokuxGgibxjcfVb0wuacIJ8pqUjwnnCjvRLBlEspBsLiYnp1wXxjiFMEDXqKiCqWjtzbf36Yj4xwgU6b6AQabqVcX2GmpLdBILDCTPcFrUV810JQ31Rymdr/ADH1xSFxu+u40ZciY9FQniHGdS6QIBvAMzbY26RgTh1ZmZR+HzFdosSRaxFwYnC2ZMnFp4BkqNXLDzIVjUZA8wZsVBGzD0OHvpxrxJ1Zsr7xZWfzEZiSCC9+87foRPriz5DgGZWjRKhKynTV0xpKk7gsTffttOEnEMgqjQj6wy6ttMEEqy6b3Fvnj0jwxX1ZPLs3Wmv5W/liTqculAV4v8R2JDrIPMA8K8Mq0mqVKg0qwNi1xB2j31EHsRg3MMF82oCWDICAptAX8N9zvNsMcwzAiAGvLc0EdoHX8tjhHxOoKVNgqaCWIQSOty0dPxGMQhjkaz3laCopeiWZXcqztcFRAFruZPMQLDpfHCcQRAQijfcsL/5jeScQZlAtBIMK+jVe4Qm4B9yT7DDXL8PHk6qKimdJjbnGwLHqGF49cWKgIswsnUeEQqDfvGXh4U21M/PUkKgNgJMawt+hmb+98WjxQEp5KsFtC/nb+WPMcnW8gI06agqjkawAidu82tvPpi4cUzRq5aop3OosTYT8MCeohR7tjj5bEia3cMTKi40qtQfglHHdZIn5focEfafu1I/eCk+xjGZJpsfxqHj+IQfz/XCz4VrU/wBxgR/D0/IDAUGNGe1egWO/3/7qNqVqjr3hh+h/TAvGMvqUkCSBBHcb/UEA/XvifMnnpt3lfkRI/THdQxhQJBBlDYxkRkP+7xLnfEVA1ctVo5VaemDWdVO5EECN1EyDubY58S8GFSqHpDlZQTpuJkgkWgTEwO5wDxmgaTgj4GMgQSA25ETYdfrgTIGuyDy0dkFhEx7Y9ELdOpnzTr4bHG44nqvg/KmtwzLjUUZS2llPSSDINjbdThhk6rrrpqFXQ4FNCZBRlHIY6A6ojtiLw5VSjw+ipI1DLmqRtyi5NvcDAA00mOYQDywoAcmQGcfEj6T8J3JEc2+4x5uTUWM5FGmMc9xDMmmVSgy5hWAuBoIHXWbEEdB1wLUFV0epmCKCB1hU5mBjTqDTyySOUDp6474txM1kGggoUbWT8G0ElyI5SNUC5AxDxCqWbUoL0nVNBDAhmSW1gEiNu99OAAJ4AEYm0AzeVVnqpWcAhAAVFrF9U9A8ESNz88K+A0S1KmVYvS0FVZyTNyNEREqbhSCfXDjO5qjVpM9SSWo6zTURqiSzKdmYEfLFO4fxlclXNMlqmXWorgruGIBg3ggGCfUeuHYlZlIHMN2qiYk8R8NWhWKIQVKhhBkX7dY9Dt64ZcGYplS2gVClcELuJKDTMdQbR12thnx6hTzlFalNX87SzKFCmVBIKgWJFi3Xc74n8CZVXoVNQN6wt6oFI/PFb5f2bbkcxKY/3aHe4r8RVDrV2YsTl0MxEEs0iNwAe+GHh/JGgEqVKirNMmmHMq2oByYJ5SB2FyMb8bZfVUQg8roU9iDN/rt6YMC0szlaBZgj0hoBYTDqI0k9AbGe2FFrxKOx5jNP7h9ZZspSLfeU2UU3ClQVuN9XXrM+hwJU4O1eCgigkqDE6m1cwW+1ruTAvvjXC2p5fKjVAjSHFru8ddjOoX7YacI40VqHKVI8mQivqgrKBgp6EfhB323xPhA1m/lGOX0WvzlPqUqYfTV00wNI5rKRrklWiNuvX5435JQ0nWoBTErHxLBaImbCCpG/XHoOWyIc1KgUaRUQBd5VNxG28/8ASMQ8a8L0X1PTpLqdbBRp5xdTbp3nsMVqp5FyY5QTREpfEKoVAwZeisRBlSbgWjcyMF5CqUY6eawUq5mY2jqsSYi2Bsv4f86uMs9Jqb6SpudIjTzgzcHRb+L0xC+Qr0fKIqrUWoOXUsHUBzKYMgCDfYxe+NZQRvOU70INkaRQmR8NVlg/unbrH7uIeLUofzB8LAo3/wDJ+oj6Ynpo+mrqHPq1QNphSNxjjiGaVqcAEl0kAX9jv/cYTvrsT20o4fN7zdcE5dW/dVG+gE/lOCQ4IDWjCulxYBAppPZQG27AGxO1xhTVZhTWXIUEWN9iVM9P3e+OGEnY7bwm6tcY1Lvtv8o+4hlxVpOvcWPQHcH64XZDNVCgOt46RUI/IG3XAFNacxEk3v1HcyYjEn24LaQI6Ww/Hj0iuZ5XU9SM7BqqekeEc6tXhtxqNEGm1rmLqB/EI64b53PfdvTpLNTy58tSBEwNMxY3mYxVf2e5mm1GvSZdIRhVFQkDSzDSvpIAJ+eHGb42uXmPvQiaapcwy6TEsY/GGGn1HriLOv7hURCfxuVvPE5WtUWnzU9S6/MNmc841d3ERERBE4b50BlujqrLyBTqUIeWQLXIsVGwM4E4tXNTK0w6BjddRMkVNHIPUwwufXtgfg3FRy1KpQhC33kwzAQujQYI0ltUjoTjqJWzz/vvHgVvIfEOYCIVDFEpqx0gQxBBUz2uAdrhvTCHgWQ+4YmG18zGLqTb202+WOvHb1A6U3CztqUyGWSVtusA7euG3hnOeVo1gmlVsLTpYHTpNtryPQ4pUFcQI7zNQ116fmI8tXqZOodLF6BgMGvyAzqA6aTJBFpGLtwNdJrIf/lNQH95WAh47Eg3xDxrgIcNoC+WZNhBWReOhB/ucJOBZlxXpUSAWo6l1HfyoJQj0BJX2IwGSsqEjnvNUaHBHBjDxkw8hUYAszfFcBYvI7yLR64RcDzxRa7KC3LTKkpqCuGkM3aBqvi0eMqOrLhjtTYE+xsfpIOFHAHH2XNU6YBbTqBG5B5Sp9ot74zCw8Djv+Z2Vf3IIct9pcmadNy1kYliVN2IgCw3n19MGU6OigCFAJUsR0BHOvytGCszw5svS0qyl2uxKiwLAMA25gvF/TtibOGKenvC/Ugfpjny3QHEp6XDepm5hPBuLVaQLZc8r6jos1wuogrI0kXGoWIg4br4vzKghlpyNAPI4uRqMXMhRcnFJp5f7s1ATNgY7TpN/aMQ089UE8zGNUiex0xPqAfpg11f8TJ8nTgbkS3t4lqNVT7PSHnGdRcltQMQ1ohY29MZS4ZGZZ3AL1S8gAjcamUAk21BSI/+TFg8K5Cj9mpeYoZ666m1CTMXntp29MD8Zpmi9IySEq0t9wJ0zPVSDpPqFOCYMKvvJNS2QolXqf4j3nb8pHX0AwqyipSNWYWH3jvcD88Nc2IzddJsp0gdhqaMJOIwarqbajT+UG5+gOEBfMVPwnuY3rCjj4/mR5inL1o6lh/2f1GAc3SmiG9anzvq/lhnkhKqx/4jVH+RBj8jjjQDQoz3X8wR/PDQ2kiY2PWpPqD+IhNBGYagwULqUjnltwLGwOIKdcADlj5gflhrw7hYNNGAEsIYmCPzM6rfQ47OU1gMR5cj4Z2/v0xUMgup4hxEjaP/AAKVqZfOpUAZVak8ddRkbdRyiPW2FPiniZrsaNEBmKFKhAgkBgQ09Zi3aYxz4TLU8z101VKEDeTzKR3KkTiLgtWl9qq3JIOlDqkEdTte/X1whgA5arreNwjXSHuZDk87WR3TMAeXWKEsTCqVNmG+knYnFh4FWVGdHQNTYlwzga9Dg88n+AiB3nCniyq2XdgZBBUT8U7gD0uRe9sRcHrNVWqXIqaadNgzcxQAn56ehG1xOMYeIhPEa6+EwW7B3kHidlZ6VoUtYkwdNtIK9gDAbrBxbOCZN1pE0iZIINM/i7e2+/pihZ2s9bMO9SzA7EWUb6Y30i8D1xb+B0KzAKjBgFGoA2KzDKGG1pwWVCEAuKU2xMf5Rqi0iplmUGEje209T6/lhLka6nPKB8TUWDDqpkED88G8Rc01KF1kEQp2U2cSeotHbacCeEcqa1Rs00AGUp9CR+JvXsPniXZUZjGqTtGHiauy5Z1H4iKcna/xW+v1xXvA9R/NCjc021ewNj6GbYtedyCVKNSiCL/CJmCIKzPWY+RxVvB+Y8vM6WBHmg0yP3WW4t8iPpjcTA4XA5m5L8RSY88Q11soDMSQzaRJ0hhP/cEnAdN2qAFWpkagYFyIPfqfkN8MqyJ5bhyxJYUSVEGSwmPSSJI74queymg02pz51/a2oKR6ALcemMwqGFSkZSh4sRtw6nrpup2LOPqThNTy5eUjn1FfrZvlYnFg4flzTpqpMnc++BcjRjOi0zUpGPex/Q4PG3mNRvUoRiUn/bXPUeEUdK07SpVSD2Yrf5Ef3fAfjNAKPmEWTc9hYz9QPpgrwtUJy6q26Sv/ACgkKfoB9Dg3i1HXRde4OKXBbHZ954KHS8848SJpz7EbVEJ/8GH6nFZ4spNY23QKveWJE/IasPeP1CFo1WElEoq3uFZX/wDH9MA8Qp8weJNMTPdTuPe04STT3PZ6b9zp9N8H/fmZmFCwOiUnP/iMDv8A4FMdRo/lgmomtqgmxpqB85P9MCVpOXQgbBSR7b/36YWvaWuD5iPQ/SoBw+qnlqpMXmY2Pv3uMFnMOCdKLc3luu3b0GFmbyuginP3bAwOjW2nuP0PpjqtUE3dZ+Z/nirSCbE8N9SHS3aYMs4hlLIUaQ03QgBhbvNyDvtgHi6ukV7BnqH4RyzuwHcbYZ180BJBJ1AAAcpU6Y1gC7DpHp64B8U59WVEUW+MCZge/c3tjULFhtBzqqfxMhzPES9FQB1ZjfrH5RhhwFXp0KgXeqljHeQyzMgRDDvBws4Jkw6OCfiU6fQqAT7i+DclXiiumNQm5MRpj+vznBOBRVfWd5mIdu81msigTnJarFiDBne9rqN5+WLJ4R4qMuuipYQIgATIJ1E/kfbFT1W1sQS6yt7i+5ta429sTANWhjy0jyqAbwL39N74x01jSTtOVgm8d8XzIzuZZKcHVpDNtYbgesbfPFqTLpDGiRanyKZ0gW023AaBt3xWPB2UMI/lkDUI7HfUwPb4ROLcsIKkIdKgWH4rbAd7AfTEHUNRCg8SnALGozbU+fUdI1aCbXkTInraIntioeHprZ7zDe9SqewkFUn1uPpi1Vs1zqCNwLdpMfWDcYqXC1ZM+1GmxUFqiTvAC6hI9DtjMA8retTcx3X3lvqDzfLZR8L6m7GzAn3mD8hit8aWaIp6dI0q0fFGlgNOrpGrfrfDnzy6vBhQace2sKdu8H64QcWYinUEcsIAAbx5ukdPb6nG4QdQ94bkBT7QLLcSqUniWemCAAetlsCb9cPPD2eFXiFEIDEjUTaIV4t1+IYQLVUlgbw0bfKe/Sflg3w1mPJzQcySHUQvVZG3f8GLdK3qqTZM2TRouxPU/Cps67Gm7L7gnV+RJ+pw5zxIpvG+k4qXCuKpTzbh9VMVD/xAANid5jdYv3xYzxGldfOQs06QCD7AAf2cYHXw9zI2B18Tz7xFSJookyAlMH15tM/qcJqudBaqqgs3wADpANyT6nFopLSfkzGorp0s1MGI1uyGV5kNp9icB8SGRjTTozDU/LgMhIghoeJj4SffCRpPJl+LOcewET8MQgGT1C/9Khf1BwBw7iSBdLMAQSDa2567YaZzL1AFNKE1aQNTF7soZZkC24JHbFGLuHINiSQewM3/ADnG4sYyXZlOXrtAXQPXmE5mtcrqLIrHR2HYj2nfHeWDFeWkzxYlVJv8hvgPMVgzjQoWd1nlB6gTsDFp64O+0VaPIKtRQL/dkhb3+e8T6Yt00J5LZNRswgcLqKwLECmq6iT1gAsflIj2GK9navn1GYSBAEtAt3MWGDeK+IqlUCmAFQLpHVotPN6wPpgKiAN94/qcZjVhu3M1tB2XjvHXDqfksutTDDodzBDX9iPocLxTXXVp/hJ1LPvH++CxlWYB4KiihUT+Jpkj2g/piTNoq1aNQ/A2nVHQGx+hv88LB3+JlDjUlDtN5XVUTydJ1wVDbjeQO4Xpg7wvkEqk0qjw6H/CgcyzdifxD/KI2vvifKZQKwIqlXGoKRtq7iBtB+cYDrCpVrHzDodRqSqLQw6r1I9DtJwtm1WAamqt1q54l2ROVWqCyEBFA6g6QYFiTaABAnEed4wRams1Jkq9oUfEx9h2mMJ+D+Ja9CopzFNawWGU/AfRipiTG2283wlzfiF3eqzoqVJsVtoF+X1BB774mTpSed45uoA9RGvG+NUVJZWJLFdaz8J/fQztpB9LjAOXzAXiYdiFVyTO1mpkDfpI3xCvhemGQLmNdQ06b01K8ruxJNPVq5QLXPrbAvipCmZMKEdIVhMguOxO/QYqTEg8qm7Bkr5WO5HcGX2gVpUSYOqANN7qraZFugbVit+J8s6LIaYMrH4lZpIHqDpODeDZhEC1KnNWnTpBkgmwIAklivrERthjw6rRd9FOwbk01G0DUZ5ArTzbmLYlVWRrq5VqDKb2lFo5sOFIBAAix6AbGd5vf1w88N5oebSE01p6y0tsDc32IGqBhZ4g4actVZgIWSjAkHnB6RvNjtbEmXrK0gTJUm4tO+28b3xY4DLtxJ1G9HmejZV6WsFaq1WMrVhgd4g6ZsoYC3QNhuiIgMBVHWAB9ceVZqmFCnUBcRptcjp1mes7Y1UzL1SUq1KjiAQrMYjaImDfviD9CXIppuXJ4Ys7y/5d6aVmh6ehlJa6jYjSf4rsD3EYRcb41RAhD5jeYCqrtpCaTzRpt/LFap0k55UA67HSDFh074izldVKHTplx22ggn2vhuPpAMm5J+k1sjDHqHvC+M+JajoKa0RT0EEsG1SI0qsQLx64rWYrFn1E8xN7bGfp/vhqtRWqsCG/eBNgY5THsZxzUyaMLiIYn67YtUJj2AiVVsqA3FKswupg3E+9j/XErNqMkN6e38vbB+YyKPdeSLGQbnYf1xCMpEjWxHQqJ/s4MOpgNhYGMDwagBI1cwkajaAJI6RPQHBtPLUV/ANRUE9PSw274C4nmtCKAFDKqtfnmSbAm1rn9MFQKqK7gazuRuARYjoDsYviNtVWTLFCg0BCaWaJYqQDojb4YMwP6ziq57lJWdSnWu1hBiB7QDizgOLh1abENTiDNzY3MdMJuJcNq1GlSoSS41GIJsQbTP8ALBYCA2/E7Mp07czvhXEzpp06qGJUBpiQx0qY3I3GHdenRt5+ryr7dDEJfcCd/l64QUPDlTTqqtpCgQPisCevSOmHGW4z9ndHSkagQFYY8pBBW56bjpjXALeQwUBCHWPaScK4j9qzNNK9AZjRSZKagXa3Jq6R67CcVPOZeqHdAgWpTYkhb6bzE9dO2Dxxosr0xRppUqVdYqiVKx/wxH4TB69TjfD0NLMUpUJqZRqLwpQnmBkG0H+zhy+X+pM1Mdo6oPXgtUpqdIOp0J+KzFjEnUPSOuKzm0nWPNL3mYkNNwZJmT+ow04rxzUp8pHCK51AOApJJErpUHSSZuTP54TVczJKkIgBJKgdY21bk+53OMwq3JE7K61Qh3AwnnQSQxX41MaIHxfICPni20uKrRpaWpghkZKnmRBqapSp+8WjcW2ERim5PVUKwdMek6QReZF+gvh54k4oK+XUCSRU1sY3Plqhi9+fUcc66nEJGpDtCeH8Tos3lTqInmudt2J7kz9cL8xQRP8ABloa+5t6QJEb9cZwugRSBU3qCRbY9b9RIwWuYYxdSTb5jcDbbCq0k1K7LINXMCpurdQwB3EdO+O83W06HG4MEAfEG/M7A/LBAp7sYgDoBYbk+gwh4rnFqMSyvyqPLB2M9SNyDYjDMYttojNQQg944UjVUDbCH27r2+WBs/lFqqqk9bEbCentjnguXrKWqVLDSFGq0+vvb88MTTUWkkETt8J77/ljHanJELEhOMK0rYL0bM6+YrnlYEalizB9iP0w4y7+YmsAgMNvbf3wctFmBVtJhvl7wRjuu8KTHt6fLAvkv3h4sJS99ouot0BJINxPX9e+2OaVFQOXY9jbt0wbWrGCQNRmBA36GOnzxLSomBy/pgdZEYMYM6bIJVpqWBDBNwYMQLe2My1AIsLYD/QyfW+MxmEkncfGFpGx+Eko5NQGF4kn3NjJxBmTFExbGYzGqbO8YQPoYJmFiRJsTF/bEVahKxJuIPfr1jGYzFAiuV3g65poG3LMfKwxPUHmUufmiQJxmMwwgDeIBuwfSIUMOCAN5iLWIt7Y7CjSWIkg9du8x3vjMZigzzxCOEEyBJixseoOHrZRQGtuTc3ibGO2MxmJ8v8AKW9MLQ3Ow5EKDChbD2xPQMj2gj0MX+u2MxmFMNpSvM0+xwIuQpq1kGwON4zHD0gsBDKT8wFo/rjTDlNh2/PGYzA0Iy7kSiCY9sTGw+ZxrGY4iYDtNZdpGw6dMGUsZjMLIFwlY1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SEhUUExQWFhQXGBsaGRgYGSIeIBwcIx4fHxwbHxwfHCogHxslIh0aIjEiJikrLi4vGh8zODMsNygtLisBCgoKDg0OGxAQGywkICY3LDIsLCwyLCwsNC80LzQ0NDcsLCw0NDQsLCwsLy0sMCwsLCwsLCwsLywsLCwsNCwsLP/AABEIAOQArAMBIgACEQEDEQH/xAAbAAACAgMBAAAAAAAAAAAAAAAEBQMGAAECB//EAEIQAAIBAgQEBAMFBgQGAQUAAAECEQMhAAQSMQUiQVEGE2FxMoGRFCNCobEHUnLB0fAzYuHxQ4KSorLSUxUXJGTC/8QAGgEAAwEBAQEAAAAAAAAAAAAAAgMEAQAFBv/EAC4RAAICAQMCBAUFAAMAAAAAAAECABEDEiExBEETIlFxYYGhscEUIzLR8ELh8f/aAAwDAQACEQMRAD8Ag4P4UyzslOsaoqMBMPpuV1fCU+H1nt3w8P7OMnOnzMyP+mDeP3P7thxw7Ma6GRbuq/kjD+WLP5oUSTGPDydVlD0CZccS6QalH/8At/lw4UZjMSthypA6/uR898CVPAOWjQ1XMQrW+G57zo298ehNXWdxbf5Yj+0rE6gB3wA6rL6mcEFcSmUv2e5Z2A+0ZjUBYEJ9QNP54GX9nmWvGYzImZAC/wDrj0CnWRrhlMECQe/Sf5Y5q5lerC3rjh1WUdzOCKTKAP2bZUjUa+YN42WfppwZl/2fZagwZK+aDEGCpWY6304uS5tBF/i2/wB8S/bEknVYbnp9flgj1OU9zB8MA7CU6l4VorZcxmxfmAcWJ62W3fEx8KUwFIzOc0mY0uP/AFxaWzdPVEiYv+XX5jAoqxINdQe0bb/38sd4rnvGC/j9Yno+EUI1fac31F3A2/5cBJ4NyzBgWzI1c7AvYnv8PxXxcMuTCy2qS19p3/2+mOcxmlVgGMT19t8aMzjgweefzKbS8C5P/wDaG0Xi9/8ALiU+AcqWgtmuYAkl7egPLuMW8cQQRexbSPeJxo8Qpn8Y/u9u+C/UZPUwCg9JRq3gTK2B+1kXjnmD9IGO8z+z7KtAJzJAUAQw+nw9MXJ86itBMR/p/XG1zyX5gBIE+pm35HHHqMvqYRRfSUofs8ymlgDmgB0LDm7W03xHT/Z5ldJn7TbpqEn0HLfF2fiNMzDC2I0ztMzBmASY9P8AfA/qMvqZoxr6Sor4DyQBJGZGkEyXj6QMQ1fBGSUSUrxA/Geu2LcKgJnzzA5iLRAM/QYjSGOpajG/1G/6HGfqMndjCXEvpKNxbwTRU01ohtTtEM5j4Se3piq+JOFfZ6oQsFbQpIXabj6mJ+ePVc8fvaHX7w/+LY8z/aLUnOv6Ko/LFXR58j5ApPYzuoxoq3XpL54dvlOH+5H5Pi1VEq3hVdegNvQg9rdcUrgHE6bUMkgY61fm5TEksImI64vzVCqyE1XG3bviDqAQ5+f3nb6BB6lNxcUkuvMJ6z+doxxkqZPxUlVTf8uo77jBZzJuND3E7em3vgYZw2+7ef4cK3ricLqZ5VQC1Gn06/Q/L+eOK9A6mC0hBgyT1Mz9O2DVrkwdDiZ3HYT+fTEFTNnV/h1Lj93HWbnAm5zRp1LDy0gH+e/pa+JnoNqI8tChIHy7+uM+0G8Ixj039v76Yk+1mJ8t7zaL4OzBNyCrRef8OnbY+mN0aVQtzIkRv1npjulm2YxoZbbn5f64j+xqSS2q/wAv0xpNTd63k1KkREhVMn4dtvywMUqbMqG1ie8D/XBSUgoAUGASfrOOa7EbLIv/AKWwIMwTihTeRqVAPS9++OK2XY2hCp3m35ATv642mYaJNJpkSB7ST7Ykq5lgB929+na8YKzc6jchYVAByoSJn+X5RiRab2gJFpBHW+2B3zVS/wB0Z9/54mau6kjyyRO8/wBfXHEmERtNslTlsnXV9enyxEy1NRjREmxHSbbY7+1sZ+7Iid2Fz2xwc01oQyZ6i3bHbzgDOqtJxEFIi82k9frgbzf3im/Qx0Fr4MHMn3gSdwD0PzwFmFpjfSBM7jf64GHjEW1VJrZcEyeYk9yEP9ceXeO2nPV/Qgf9oxf+L51qNak9IIwVSoB2uVB5l+GANz3OPMuO54V8xVqrYO0gdrC2PR6DGwfV8PzF9WfLXtMqVa86NZGm0Hli8qPa8jADZyoJ+9f/AKz/AFwe6MzUy6mGTcXJgsNZAvPp1jBua4zpilRy6BgQvMod2Nhckbnt0xfe9AXEAWLJkT0n+zLV+0PqMmBVJFuhE8p7HAeRzjt/iZmqi/xtf03tg/iHD0VTVqMpYW+6AA1i+lYsxEjU2w6TjXBMr9qBAVXemoHlmxZf3liDqF5HW2ADDSTDKHUBAn4kXK00aoJYDW1Ri1yBtMAYceJMoaT0wld1Dl4LO8QsATvF9V8JuKZQUa3IDpXQwk36G/0xYMkaWb8x/LWQxJVmLckTIJuOoAFp98Y5C044nICxKnmLv/pWbZNSVjUG0JVJM9rm5xnAKtZqiKalYjVDKHaYtaJ3NxiPzqKBqmWqFDYNTf8AEveNpB7H6Rhx4LrmtnVqNIbSxMbNAgE+t9/TGOSEYkfSjMAGoAS4HhC6NQRtUE6TWffoCZ7ehxunwimUuml42LM0H3m+GHkaQAC1hsbze4JOO/L1EMZGmRvv6/zGPGOVq5nqBF9IGOG0yshSD0hm/wDbC3iPD1EKC2tvhGpiWjewMxGGortUdqVBVZl+JiYRJ7kbtedIv3jB+S4eKTapNSqwgvpgxvpVZhV9BJPUnFWDFkbdrqJyZEXYCzKpophwpYp38xmU3IkAGLRPfAfEKdPUyo7jYnVq2mNKmZmDM/5fTDzjfmsagqEBfLZdOskEyCpCkcpEYr2arGup5JZkJALBWOpI6m6ySQR32xQU0tdxSuGG4qVMcRYh18ypMnQ3mNeO9+ox3mclWDhGrySpYnWSAO38R6DE2X4Oq02NVKgql9CJGx3n1kfLA3Eso1J1pFwCY1L2bYT9Tiy1uhJKIFkfWAV5UXdtXYE29zO/piNqjC2pgfc4dV6fkoGFKm4W1TUslW6BoP57YjrZ/LPIqZdleBz0ni/8DCPzwWruBBKHuai5H7klhe/Uet/0wPPX194wRUpIDKvImYYQfYiSPpiFhIJ2vb8+mGCu0A3OS22OlGN1KekjcWBj+ycdotth9cbBqMMjmNDqZaWDTG8yQAOl9r98F8BJXOMX5WC1PwzD6T0se+D1zeXpn7lGfUSCkj4hcQwBk2mw+eO+IcaonQBzPpgab6STIl/xRb6HviN2LbBeZUiBaJPEUeK60GnR/FTUlwIjzGMsLdtsKKCMELjYMomYjsR16bjBudo/d6zEtUMmbmQSTEbHuCcMPDfhWtmRqIFOhImoRM3g6ep3jthtrjTcxbW77RVms49UmpUaXhVZj6WB+m5w+8J+Es5mKoemDSphoao1uUi+lT8Uj5Yu9fwumVYPSpgOl6Z0TrbYKzFomZkkDcRix8I4q9SnL6dS/GI2kwD35SCCO4OI36zy0i7RnhHm54jxvg7Zas9N5hDuALjoYnaMGcDz1OkSdbcyVFYqt01CFjuZjF+4uKZzQXMU1qUqkUqjstgy3UrHMoGodbi+K54o8H/ZIdCWpExJ3WbaW6H0PWRN96UcZE3g6dD2ITw/jfDdK+b9po1NI16HaJ6kcxt1uOuHVRsg1MunEaqiP/lBI9IK3OKKmQFRZEAxAJ/IyBtMg++CPD/hOo7B2TWoYWBkRMWI3FyItHtgCEq/vUMhxx9zLTwHxV5f/wCPQR81SX4alKnoIO7BgTpY7nUDc9MWWjxRKyawYAJBDDSysPwkd9uvXA2d4rRyWVHKqPBUJ2aYA+cb9sU6pQrUFNUnlq1PvRsFZrKQYmNlv1g4XiJcnahMYBRC+LV2qgU0PM7lfTYyfUASThfxjKJC01WURVGssGLA2BWLAC/0wbwxWNR6ga6wiAi2owXH/SBPvgfMBCaekgFAAbdOcue9heOs44t5/aPxrSb95Wctm8yPMWnM0gxL2lV2gE9PTfC2rmHdCGIILSSbmfU743mq2p3j4WYtHQiTE45ymZ0TYHuCJB9D6YuC0LoSIsTtctPBNFTSakatPlOd1qUza5/DUFveMVXimValWqU2uUYj3HQ/MQcbzCAEugKoxtfa0lZ6xMYiq63uxmAFBJ6DYfLApjKsTexmu+oUeYZlcuwKM8KpIiTIIMXjtgvMZQHUVjTFYyLDlcgMBe19vXAeTYQxJgBIidyZFv8AKIE4cEJoRKZX4TqY2Mt5Zg99JUgfLGPsZqbiV2seYWFtwLe+NobY6zLE1WJMyTfv63xFho4iTHWRUM9LYTm1BnoNKi47GTN8La8pmGm5SqZjrpbcfTBK5kU3MXFPM+YJG4DDp8saPD6tfM1KdFGqN5jfCO7G5OwHqcLBo7xh3EM4JkqmbrUcufhL62I3C/iM+1vmMe35NKQptQpnyyq6QBYp0U9p6jCXw/wCjkaShSpqmFeqCJLdVk7L0jFiSnIps6AHc3nQxEWMX97Y8nPmGRvLwI4ChvOuIZcPRemzQGQqx2sRBPocV1KKU69MUtEOumo0jVeRJMgkNBiBup74tGdo60YAjpuJiL4rnFKlPXpdBLIKhBAlYI0gxO5g72jE9ERmHfaKPGOWI0yWtVVQb6SSAHmdrG2+xvh/wlhmcoq1SWlWRgRa0qxb0IH54VceDV8lzazUQmZIGkgyGYbFVE36x64B4X4jpZeg5d/iYVKQHxMWADAD3U9fxDHoYDR2mupOL4gymcTypovVoi4Riq3tpnv15T85xvhmcq5dGFKoYJ7GRfax5TjjP5g1GeoUgu5J6xOy+nbVg7htWmirESZEEWJNyDPft03vhzkVxCQWRvEvG8vUZi9RlLbwDtPbvPc98egcEpDNZIqxJ81FE7w0SDfqGAPyxR+JZcFqq69CqmpFsRuOXeQPabxbFi8BcTK0wrXW6hj2m3y6YMG1FSfLsxjLJ0S+VVUbyjSY+aqiSWVue+8tE+sjCvMKjPVYNcVecEcz8o0xfoWvhlWJNTMikzDU9I6lXVDaRqkWsVAn3wvrEJZaZLQwk3hiSNQPW1vaMRhdLED/AHeVKdSAzzxNxafQ4lo0NaQDzBup6R+s/wA8R5g7elvph3wHLEp5gpGoisQ8AkAxI1R0j5Y9RmoXPPxqGajF9bhtXSFVdcXOi+np03OB2qaFCGmUIM6rhjYiL7D0GLRkKtwZABmw6Xi3tt7YdVF1g06gBtcEWI2kYlbqCpoielj6BcgtWqULhtVYcMmo+W2k6og9yIM72FsRZyr8ECJQBhvJ6n52OGHiLg3kS6XpE/NT0B9OxxFR4JVKh5QAANBO07TaBPY4cHQjVchy4smNihG4i7NNLbX+mJGM9T27/wA8OuHcLps7DMCtqQgOFiBP5xbfa4woqqqswB1KDysRuvQ/TBK4JodotkIFmbqUZNa8xeSLnmHT549j/ZjkloZQ1WECq2qT1FlU+0yQPXHkGr7yuGHxK+xFiDI6Xx7hlMwKdFMuoJKJTWAQJlTpA9ZH54i61yFC+sZjS7qS8TfQwKqSuqWVYALzENabyL7QMEZXiKaCDcpHmKTqKlrqJiDcj2xWeKZ/yzRao7OysGcGAVFtalTJvaw6iOuG3AndlARqRy4qv5YCxKCNGm/Rp5vTHn1S2Y9l2Eeq9NYRNyCwgWie+1ycVnxHOpmENTKEmxWAARBeeZSZhY3PSxw4UKFpjUUJcKqjmAaCAPUW+vbAmbpsCpktu1lA6DUiybBoJvJvuIwN1vOxjzStUq/n03uOZCoFXlMqYV5izXIi9xfFFz8GlTkv5iFgV7AG+np07nFxqmoz1lppIao7hG20qoUntdhtMmBinAoablWIDnTtcJquqrsWIkmNgIx6GDb6RrdxO+BJmcwWTLk6gCzMTE9ACY3OwntifK5gsNLKwqDWGGoC6iWsY5rG2G/C8+6KWydOmlBBvUHNUjcsQbE9N+mBuPVUqaM3RGku+iqpHw1AvKT02tPWRg9dvRG31v4wQrKt3/XyiXjOVYotTmIP71yD/I32PfF0yHA20KaVWn5TANIpmSI7a9M+vpthI1HXk2IghGBJBNxpsZj1A/5THbD7wXnhUyiKI1UyyEe7Fl+RBwGfI4S1PBnJjVsm/eMTSTLqAJu5Zma5NiWJ9YHyiMIuIsgPliCdYDHtCjVHzIvhtxWsz6F0xqDmT/A6sJjoDivZtVYFyea7NY8qkLpIMXY6V9LnthGEE7tzHuaFDiUbNfG3Qamgek49J/ZbwysctUqoBDVk0zYEKCHMj0MfLFBqhnDAVCwVQ0HqPxQCfiXqBuBOLX+ybjS0a1RKjqtNkJ1N+8CAAD7ScelnvwjU8tR5tpY/HPClpV6VRTpWqSpA/etEenphbUbmQi4OoW7RP6jE3i3jor5pBTYFKYhSNifxH22E+hwKzhWoqCDYmf8ALHxe0485gdrnv9Cax+b4TM0oIYOJRuUjsI3woXIA5aoKa+Yyfj1AbbSSb8vSL4fgi5GxvM2/2wnTMFqrASA+kCRuo2a/ebegwWItwIfXqoUN34jfwvkqNSh9qzC6nzDkEElaaop0xI3MXvPTBHiLwdladQBKekFAY1dZI/lircPru1OvTZQRQJCyDJYvI5em3TfBHFOO5xnlqjEx0QAbmwtildWs0Z4pQBQW3/8AZTlA1vsQNXp8xPX0x7bm82jAgNTNLyladcM5jYRdCIB1X3OPJPDXh187XNINoAUsWiY7WtuSMW3w3k6gby1qBMxTe1NoCuwH72+sSSAdw0jcx3VKrmgdxF4jp5k/ijiElWrZcIoYjT5ksAVEhQRCkAB/9cPsnl7rVVi9ShTplqX8QlmWbksoHTdffFM4g7uzLWV1IP3yayxC3gaX3gkQVmZPbDTP8dcZfKiuNQeiyt0KsCy6gYuwF4J6HacTnGaA7yi/SO8/xSlliytEonJT3Y1ZnXEWFxBmTBwBW8WqlYDmaldhV0kQ7fEpB7dDhRkS9cCrUdqjGFLN2UkDtbc974Cr8JGYbW8hZgBRcqO3QD1gyZ2xmlOGjhhbSGXkxrx1wtV6iM1Jj5b8pG7MUNxaCBN/ScVLiWY+0ZhSsA8oOlYlohyFFjPfrhzT4fl0slIOREliSF7k9PlgNW11i9PQdkFOIkNK27C4+uH4qUbekXlxna/7jpHFNHNMwpHMYMKAZJHruIt0xvwa3nfaaVdQRU0tpPUen/acKq2aJpwwK0yXUH10WHoARGJMvU0BGhkKwVa0g6bcxtcSLjrGBOPykdz3jCbI34lm4ZwJVdqL0SU0kBrxAYlQD1BDRG404Y8P4LRywbyUClt97xcXPTBfAuIDMUFqbHZx2YWPyO49DjmrX+OAx0r23627/LEDu5JU/OGgU7wHMOvMdZIbVyzZuQjT6QR9ZxTuKV6ZQhQqkKwhRYwrCSf3vh+eH3GqUzpOg65DGw2kk+gF/WMKm8wk8p1OPgkXOosWIjbaJj+WK8IA3mMrOaED4L4fQBWqjU5AOjos7T6++DeLV1QBAD3hbR0semChSqxstNOvNJnqWMX+ox1U4c7IX8pmpKslzMsSOU2HwiQf6dT1F3sm5UQmHFpUV9zK7k6XmOQNQtzSfik7T0t+e+HL8CUhpepqPXV06W2I9MccNphSSPisT6qQJH1v8sOcBmyNqoRvTdMpXzbyr5vL1UAp1G1ITCtML6AqAfeD2tginUAXTUcMFVmUkbMIhQfi0m+47RhvVpCorq4BUyD/AH0OErUjTSsrzyDlKqJMgwx33i8RJG/TBo+oUeZL1WA4zqFkfHtJS2+ll1VKtOZ3PKTcTuNv+XBHETz/AAk23Fu+EXh+oftNNXIYojTN+Y3ifTb5HDfO1fNclWGkcoKsIPWbsO+CKU9SIPa2PaFfsfoqaubLD/hqsyRYlpH5C/ph7xfwtqmYCKAFCrJgDZrwTqje++FXgLh9SjRfN1U10aoqa+pASCpPcEh47W74vIZaWlydNB+e5/4jsCB/CdX1nCOoZvFJWKx1p3lA4pls0UipSGbQAqlVWioo7arlha6sDHc4rfngoaPmGmoJOh1MKTYmASA309sepPwukrMj89GlSMKYLDVzMZ6yB+u+Fni7JLURKihCjKFVSokuxGgibxjcfVb0wuacIJ8pqUjwnnCjvRLBlEspBsLiYnp1wXxjiFMEDXqKiCqWjtzbf36Yj4xwgU6b6AQabqVcX2GmpLdBILDCTPcFrUV810JQ31Rymdr/ADH1xSFxu+u40ZciY9FQniHGdS6QIBvAMzbY26RgTh1ZmZR+HzFdosSRaxFwYnC2ZMnFp4BkqNXLDzIVjUZA8wZsVBGzD0OHvpxrxJ1Zsr7xZWfzEZiSCC9+87foRPriz5DgGZWjRKhKynTV0xpKk7gsTffttOEnEMgqjQj6wy6ttMEEqy6b3Fvnj0jwxX1ZPLs3Wmv5W/liTqculAV4v8R2JDrIPMA8K8Mq0mqVKg0qwNi1xB2j31EHsRg3MMF82oCWDICAptAX8N9zvNsMcwzAiAGvLc0EdoHX8tjhHxOoKVNgqaCWIQSOty0dPxGMQhjkaz3laCopeiWZXcqztcFRAFruZPMQLDpfHCcQRAQijfcsL/5jeScQZlAtBIMK+jVe4Qm4B9yT7DDXL8PHk6qKimdJjbnGwLHqGF49cWKgIswsnUeEQqDfvGXh4U21M/PUkKgNgJMawt+hmb+98WjxQEp5KsFtC/nb+WPMcnW8gI06agqjkawAidu82tvPpi4cUzRq5aop3OosTYT8MCeohR7tjj5bEia3cMTKi40qtQfglHHdZIn5focEfafu1I/eCk+xjGZJpsfxqHj+IQfz/XCz4VrU/wBxgR/D0/IDAUGNGe1egWO/3/7qNqVqjr3hh+h/TAvGMvqUkCSBBHcb/UEA/XvifMnnpt3lfkRI/THdQxhQJBBlDYxkRkP+7xLnfEVA1ctVo5VaemDWdVO5EECN1EyDubY58S8GFSqHpDlZQTpuJkgkWgTEwO5wDxmgaTgj4GMgQSA25ETYdfrgTIGuyDy0dkFhEx7Y9ELdOpnzTr4bHG44nqvg/KmtwzLjUUZS2llPSSDINjbdThhk6rrrpqFXQ4FNCZBRlHIY6A6ojtiLw5VSjw+ipI1DLmqRtyi5NvcDAA00mOYQDywoAcmQGcfEj6T8J3JEc2+4x5uTUWM5FGmMc9xDMmmVSgy5hWAuBoIHXWbEEdB1wLUFV0epmCKCB1hU5mBjTqDTyySOUDp6474txM1kGggoUbWT8G0ElyI5SNUC5AxDxCqWbUoL0nVNBDAhmSW1gEiNu99OAAJ4AEYm0AzeVVnqpWcAhAAVFrF9U9A8ESNz88K+A0S1KmVYvS0FVZyTNyNEREqbhSCfXDjO5qjVpM9SSWo6zTURqiSzKdmYEfLFO4fxlclXNMlqmXWorgruGIBg3ggGCfUeuHYlZlIHMN2qiYk8R8NWhWKIQVKhhBkX7dY9Dt64ZcGYplS2gVClcELuJKDTMdQbR12thnx6hTzlFalNX87SzKFCmVBIKgWJFi3Xc74n8CZVXoVNQN6wt6oFI/PFb5f2bbkcxKY/3aHe4r8RVDrV2YsTl0MxEEs0iNwAe+GHh/JGgEqVKirNMmmHMq2oByYJ5SB2FyMb8bZfVUQg8roU9iDN/rt6YMC0szlaBZgj0hoBYTDqI0k9AbGe2FFrxKOx5jNP7h9ZZspSLfeU2UU3ClQVuN9XXrM+hwJU4O1eCgigkqDE6m1cwW+1ruTAvvjXC2p5fKjVAjSHFru8ddjOoX7YacI40VqHKVI8mQivqgrKBgp6EfhB323xPhA1m/lGOX0WvzlPqUqYfTV00wNI5rKRrklWiNuvX5435JQ0nWoBTErHxLBaImbCCpG/XHoOWyIc1KgUaRUQBd5VNxG28/8ASMQ8a8L0X1PTpLqdbBRp5xdTbp3nsMVqp5FyY5QTREpfEKoVAwZeisRBlSbgWjcyMF5CqUY6eawUq5mY2jqsSYi2Bsv4f86uMs9Jqb6SpudIjTzgzcHRb+L0xC+Qr0fKIqrUWoOXUsHUBzKYMgCDfYxe+NZQRvOU70INkaRQmR8NVlg/unbrH7uIeLUofzB8LAo3/wDJ+oj6Ynpo+mrqHPq1QNphSNxjjiGaVqcAEl0kAX9jv/cYTvrsT20o4fN7zdcE5dW/dVG+gE/lOCQ4IDWjCulxYBAppPZQG27AGxO1xhTVZhTWXIUEWN9iVM9P3e+OGEnY7bwm6tcY1Lvtv8o+4hlxVpOvcWPQHcH64XZDNVCgOt46RUI/IG3XAFNacxEk3v1HcyYjEn24LaQI6Ww/Hj0iuZ5XU9SM7BqqekeEc6tXhtxqNEGm1rmLqB/EI64b53PfdvTpLNTy58tSBEwNMxY3mYxVf2e5mm1GvSZdIRhVFQkDSzDSvpIAJ+eHGb42uXmPvQiaapcwy6TEsY/GGGn1HriLOv7hURCfxuVvPE5WtUWnzU9S6/MNmc841d3ERERBE4b50BlujqrLyBTqUIeWQLXIsVGwM4E4tXNTK0w6BjddRMkVNHIPUwwufXtgfg3FRy1KpQhC33kwzAQujQYI0ltUjoTjqJWzz/vvHgVvIfEOYCIVDFEpqx0gQxBBUz2uAdrhvTCHgWQ+4YmG18zGLqTb202+WOvHb1A6U3CztqUyGWSVtusA7euG3hnOeVo1gmlVsLTpYHTpNtryPQ4pUFcQI7zNQ116fmI8tXqZOodLF6BgMGvyAzqA6aTJBFpGLtwNdJrIf/lNQH95WAh47Eg3xDxrgIcNoC+WZNhBWReOhB/ucJOBZlxXpUSAWo6l1HfyoJQj0BJX2IwGSsqEjnvNUaHBHBjDxkw8hUYAszfFcBYvI7yLR64RcDzxRa7KC3LTKkpqCuGkM3aBqvi0eMqOrLhjtTYE+xsfpIOFHAHH2XNU6YBbTqBG5B5Sp9ot74zCw8Djv+Z2Vf3IIct9pcmadNy1kYliVN2IgCw3n19MGU6OigCFAJUsR0BHOvytGCszw5svS0qyl2uxKiwLAMA25gvF/TtibOGKenvC/Ugfpjny3QHEp6XDepm5hPBuLVaQLZc8r6jos1wuogrI0kXGoWIg4br4vzKghlpyNAPI4uRqMXMhRcnFJp5f7s1ATNgY7TpN/aMQ089UE8zGNUiex0xPqAfpg11f8TJ8nTgbkS3t4lqNVT7PSHnGdRcltQMQ1ohY29MZS4ZGZZ3AL1S8gAjcamUAk21BSI/+TFg8K5Cj9mpeYoZ666m1CTMXntp29MD8Zpmi9IySEq0t9wJ0zPVSDpPqFOCYMKvvJNS2QolXqf4j3nb8pHX0AwqyipSNWYWH3jvcD88Nc2IzddJsp0gdhqaMJOIwarqbajT+UG5+gOEBfMVPwnuY3rCjj4/mR5inL1o6lh/2f1GAc3SmiG9anzvq/lhnkhKqx/4jVH+RBj8jjjQDQoz3X8wR/PDQ2kiY2PWpPqD+IhNBGYagwULqUjnltwLGwOIKdcADlj5gflhrw7hYNNGAEsIYmCPzM6rfQ47OU1gMR5cj4Z2/v0xUMgup4hxEjaP/AAKVqZfOpUAZVak8ddRkbdRyiPW2FPiniZrsaNEBmKFKhAgkBgQ09Zi3aYxz4TLU8z101VKEDeTzKR3KkTiLgtWl9qq3JIOlDqkEdTte/X1whgA5arreNwjXSHuZDk87WR3TMAeXWKEsTCqVNmG+knYnFh4FWVGdHQNTYlwzga9Dg88n+AiB3nCniyq2XdgZBBUT8U7gD0uRe9sRcHrNVWqXIqaadNgzcxQAn56ehG1xOMYeIhPEa6+EwW7B3kHidlZ6VoUtYkwdNtIK9gDAbrBxbOCZN1pE0iZIINM/i7e2+/pihZ2s9bMO9SzA7EWUb6Y30i8D1xb+B0KzAKjBgFGoA2KzDKGG1pwWVCEAuKU2xMf5Rqi0iplmUGEje209T6/lhLka6nPKB8TUWDDqpkED88G8Rc01KF1kEQp2U2cSeotHbacCeEcqa1Rs00AGUp9CR+JvXsPniXZUZjGqTtGHiauy5Z1H4iKcna/xW+v1xXvA9R/NCjc021ewNj6GbYtedyCVKNSiCL/CJmCIKzPWY+RxVvB+Y8vM6WBHmg0yP3WW4t8iPpjcTA4XA5m5L8RSY88Q11soDMSQzaRJ0hhP/cEnAdN2qAFWpkagYFyIPfqfkN8MqyJ5bhyxJYUSVEGSwmPSSJI74queymg02pz51/a2oKR6ALcemMwqGFSkZSh4sRtw6nrpup2LOPqThNTy5eUjn1FfrZvlYnFg4flzTpqpMnc++BcjRjOi0zUpGPex/Q4PG3mNRvUoRiUn/bXPUeEUdK07SpVSD2Yrf5Ef3fAfjNAKPmEWTc9hYz9QPpgrwtUJy6q26Sv/ACgkKfoB9Dg3i1HXRde4OKXBbHZ954KHS8848SJpz7EbVEJ/8GH6nFZ4spNY23QKveWJE/IasPeP1CFo1WElEoq3uFZX/wDH9MA8Qp8weJNMTPdTuPe04STT3PZ6b9zp9N8H/fmZmFCwOiUnP/iMDv8A4FMdRo/lgmomtqgmxpqB85P9MCVpOXQgbBSR7b/36YWvaWuD5iPQ/SoBw+qnlqpMXmY2Pv3uMFnMOCdKLc3luu3b0GFmbyuginP3bAwOjW2nuP0PpjqtUE3dZ+Z/nirSCbE8N9SHS3aYMs4hlLIUaQ03QgBhbvNyDvtgHi6ukV7BnqH4RyzuwHcbYZ180BJBJ1AAAcpU6Y1gC7DpHp64B8U59WVEUW+MCZge/c3tjULFhtBzqqfxMhzPES9FQB1ZjfrH5RhhwFXp0KgXeqljHeQyzMgRDDvBws4Jkw6OCfiU6fQqAT7i+DclXiiumNQm5MRpj+vznBOBRVfWd5mIdu81msigTnJarFiDBne9rqN5+WLJ4R4qMuuipYQIgATIJ1E/kfbFT1W1sQS6yt7i+5ta429sTANWhjy0jyqAbwL39N74x01jSTtOVgm8d8XzIzuZZKcHVpDNtYbgesbfPFqTLpDGiRanyKZ0gW023AaBt3xWPB2UMI/lkDUI7HfUwPb4ROLcsIKkIdKgWH4rbAd7AfTEHUNRCg8SnALGozbU+fUdI1aCbXkTInraIntioeHprZ7zDe9SqewkFUn1uPpi1Vs1zqCNwLdpMfWDcYqXC1ZM+1GmxUFqiTvAC6hI9DtjMA8retTcx3X3lvqDzfLZR8L6m7GzAn3mD8hit8aWaIp6dI0q0fFGlgNOrpGrfrfDnzy6vBhQace2sKdu8H64QcWYinUEcsIAAbx5ukdPb6nG4QdQ94bkBT7QLLcSqUniWemCAAetlsCb9cPPD2eFXiFEIDEjUTaIV4t1+IYQLVUlgbw0bfKe/Sflg3w1mPJzQcySHUQvVZG3f8GLdK3qqTZM2TRouxPU/Cps67Gm7L7gnV+RJ+pw5zxIpvG+k4qXCuKpTzbh9VMVD/xAANid5jdYv3xYzxGldfOQs06QCD7AAf2cYHXw9zI2B18Tz7xFSJookyAlMH15tM/qcJqudBaqqgs3wADpANyT6nFopLSfkzGorp0s1MGI1uyGV5kNp9icB8SGRjTTozDU/LgMhIghoeJj4SffCRpPJl+LOcewET8MQgGT1C/9Khf1BwBw7iSBdLMAQSDa2567YaZzL1AFNKE1aQNTF7soZZkC24JHbFGLuHINiSQewM3/ADnG4sYyXZlOXrtAXQPXmE5mtcrqLIrHR2HYj2nfHeWDFeWkzxYlVJv8hvgPMVgzjQoWd1nlB6gTsDFp64O+0VaPIKtRQL/dkhb3+e8T6Yt00J5LZNRswgcLqKwLECmq6iT1gAsflIj2GK9navn1GYSBAEtAt3MWGDeK+IqlUCmAFQLpHVotPN6wPpgKiAN94/qcZjVhu3M1tB2XjvHXDqfksutTDDodzBDX9iPocLxTXXVp/hJ1LPvH++CxlWYB4KiihUT+Jpkj2g/piTNoq1aNQ/A2nVHQGx+hv88LB3+JlDjUlDtN5XVUTydJ1wVDbjeQO4Xpg7wvkEqk0qjw6H/CgcyzdifxD/KI2vvifKZQKwIqlXGoKRtq7iBtB+cYDrCpVrHzDodRqSqLQw6r1I9DtJwtm1WAamqt1q54l2ROVWqCyEBFA6g6QYFiTaABAnEed4wRams1Jkq9oUfEx9h2mMJ+D+Ja9CopzFNawWGU/AfRipiTG2283wlzfiF3eqzoqVJsVtoF+X1BB774mTpSed45uoA9RGvG+NUVJZWJLFdaz8J/fQztpB9LjAOXzAXiYdiFVyTO1mpkDfpI3xCvhemGQLmNdQ06b01K8ruxJNPVq5QLXPrbAvipCmZMKEdIVhMguOxO/QYqTEg8qm7Bkr5WO5HcGX2gVpUSYOqANN7qraZFugbVit+J8s6LIaYMrH4lZpIHqDpODeDZhEC1KnNWnTpBkgmwIAklivrERthjw6rRd9FOwbk01G0DUZ5ArTzbmLYlVWRrq5VqDKb2lFo5sOFIBAAix6AbGd5vf1w88N5oebSE01p6y0tsDc32IGqBhZ4g4actVZgIWSjAkHnB6RvNjtbEmXrK0gTJUm4tO+28b3xY4DLtxJ1G9HmejZV6WsFaq1WMrVhgd4g6ZsoYC3QNhuiIgMBVHWAB9ceVZqmFCnUBcRptcjp1mes7Y1UzL1SUq1KjiAQrMYjaImDfviD9CXIppuXJ4Ys7y/5d6aVmh6ehlJa6jYjSf4rsD3EYRcb41RAhD5jeYCqrtpCaTzRpt/LFap0k55UA67HSDFh074izldVKHTplx22ggn2vhuPpAMm5J+k1sjDHqHvC+M+JajoKa0RT0EEsG1SI0qsQLx64rWYrFn1E8xN7bGfp/vhqtRWqsCG/eBNgY5THsZxzUyaMLiIYn67YtUJj2AiVVsqA3FKswupg3E+9j/XErNqMkN6e38vbB+YyKPdeSLGQbnYf1xCMpEjWxHQqJ/s4MOpgNhYGMDwagBI1cwkajaAJI6RPQHBtPLUV/ANRUE9PSw274C4nmtCKAFDKqtfnmSbAm1rn9MFQKqK7gazuRuARYjoDsYviNtVWTLFCg0BCaWaJYqQDojb4YMwP6ziq57lJWdSnWu1hBiB7QDizgOLh1abENTiDNzY3MdMJuJcNq1GlSoSS41GIJsQbTP8ALBYCA2/E7Mp07czvhXEzpp06qGJUBpiQx0qY3I3GHdenRt5+ryr7dDEJfcCd/l64QUPDlTTqqtpCgQPisCevSOmHGW4z9ndHSkagQFYY8pBBW56bjpjXALeQwUBCHWPaScK4j9qzNNK9AZjRSZKagXa3Jq6R67CcVPOZeqHdAgWpTYkhb6bzE9dO2Dxxosr0xRppUqVdYqiVKx/wxH4TB69TjfD0NLMUpUJqZRqLwpQnmBkG0H+zhy+X+pM1Mdo6oPXgtUpqdIOp0J+KzFjEnUPSOuKzm0nWPNL3mYkNNwZJmT+ow04rxzUp8pHCK51AOApJJErpUHSSZuTP54TVczJKkIgBJKgdY21bk+53OMwq3JE7K61Qh3AwnnQSQxX41MaIHxfICPni20uKrRpaWpghkZKnmRBqapSp+8WjcW2ERim5PVUKwdMek6QReZF+gvh54k4oK+XUCSRU1sY3Plqhi9+fUcc66nEJGpDtCeH8Tos3lTqInmudt2J7kz9cL8xQRP8ABloa+5t6QJEb9cZwugRSBU3qCRbY9b9RIwWuYYxdSTb5jcDbbCq0k1K7LINXMCpurdQwB3EdO+O83W06HG4MEAfEG/M7A/LBAp7sYgDoBYbk+gwh4rnFqMSyvyqPLB2M9SNyDYjDMYttojNQQg944UjVUDbCH27r2+WBs/lFqqqk9bEbCentjnguXrKWqVLDSFGq0+vvb88MTTUWkkETt8J77/ljHanJELEhOMK0rYL0bM6+YrnlYEalizB9iP0w4y7+YmsAgMNvbf3wctFmBVtJhvl7wRjuu8KTHt6fLAvkv3h4sJS99ouot0BJINxPX9e+2OaVFQOXY9jbt0wbWrGCQNRmBA36GOnzxLSomBy/pgdZEYMYM6bIJVpqWBDBNwYMQLe2My1AIsLYD/QyfW+MxmEkncfGFpGx+Eko5NQGF4kn3NjJxBmTFExbGYzGqbO8YQPoYJmFiRJsTF/bEVahKxJuIPfr1jGYzFAiuV3g65poG3LMfKwxPUHmUufmiQJxmMwwgDeIBuwfSIUMOCAN5iLWIt7Y7CjSWIkg9du8x3vjMZigzzxCOEEyBJixseoOHrZRQGtuTc3ibGO2MxmJ8v8AKW9MLQ3Ow5EKDChbD2xPQMj2gj0MX+u2MxmFMNpSvM0+xwIuQpq1kGwON4zHD0gsBDKT8wFo/rjTDlNh2/PGYzA0Iy7kSiCY9sTGw+ZxrGY4iYDtNZdpGw6dMGUsZjMLIFwlY1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MSEhUUExQWFhQXGBsaGRgYGSIeIBwcIx4fHxwbHxwfHCogHxslIh0aIjEiJikrLi4vGh8zODMsNygtLisBCgoKDg0OGxAQGywkICY3LDIsLCwyLCwsNC80LzQ0NDcsLCw0NDQsLCwsLy0sMCwsLCwsLCwsLywsLCwsNCwsLP/AABEIAOQArAMBIgACEQEDEQH/xAAbAAACAgMBAAAAAAAAAAAAAAAEBQMGAAECB//EAEIQAAIBAgQEBAMFBgQGAQUAAAECEQMhAAQSMQUiQVEGE2FxMoGRFCNCobEHUnLB0fAzYuHxQ4KSorLSUxUXJGTC/8QAGgEAAwEBAQEAAAAAAAAAAAAAAgMEAQAFBv/EAC4RAAICAQMCBAUFAAMAAAAAAAECABEDEiExBEETIlFxYYGhscEUIzLR8ELh8f/aAAwDAQACEQMRAD8Ag4P4UyzslOsaoqMBMPpuV1fCU+H1nt3w8P7OMnOnzMyP+mDeP3P7thxw7Ma6GRbuq/kjD+WLP5oUSTGPDydVlD0CZccS6QalH/8At/lw4UZjMSthypA6/uR898CVPAOWjQ1XMQrW+G57zo298ehNXWdxbf5Yj+0rE6gB3wA6rL6mcEFcSmUv2e5Z2A+0ZjUBYEJ9QNP54GX9nmWvGYzImZAC/wDrj0CnWRrhlMECQe/Sf5Y5q5lerC3rjh1WUdzOCKTKAP2bZUjUa+YN42WfppwZl/2fZagwZK+aDEGCpWY6304uS5tBF/i2/wB8S/bEknVYbnp9flgj1OU9zB8MA7CU6l4VorZcxmxfmAcWJ62W3fEx8KUwFIzOc0mY0uP/AFxaWzdPVEiYv+XX5jAoqxINdQe0bb/38sd4rnvGC/j9Yno+EUI1fac31F3A2/5cBJ4NyzBgWzI1c7AvYnv8PxXxcMuTCy2qS19p3/2+mOcxmlVgGMT19t8aMzjgweefzKbS8C5P/wDaG0Xi9/8ALiU+AcqWgtmuYAkl7egPLuMW8cQQRexbSPeJxo8Qpn8Y/u9u+C/UZPUwCg9JRq3gTK2B+1kXjnmD9IGO8z+z7KtAJzJAUAQw+nw9MXJ86itBMR/p/XG1zyX5gBIE+pm35HHHqMvqYRRfSUofs8ymlgDmgB0LDm7W03xHT/Z5ldJn7TbpqEn0HLfF2fiNMzDC2I0ztMzBmASY9P8AfA/qMvqZoxr6Sor4DyQBJGZGkEyXj6QMQ1fBGSUSUrxA/Geu2LcKgJnzzA5iLRAM/QYjSGOpajG/1G/6HGfqMndjCXEvpKNxbwTRU01ohtTtEM5j4Se3piq+JOFfZ6oQsFbQpIXabj6mJ+ePVc8fvaHX7w/+LY8z/aLUnOv6Ko/LFXR58j5ApPYzuoxoq3XpL54dvlOH+5H5Pi1VEq3hVdegNvQg9rdcUrgHE6bUMkgY61fm5TEksImI64vzVCqyE1XG3bviDqAQ5+f3nb6BB6lNxcUkuvMJ6z+doxxkqZPxUlVTf8uo77jBZzJuND3E7em3vgYZw2+7ef4cK3ricLqZ5VQC1Gn06/Q/L+eOK9A6mC0hBgyT1Mz9O2DVrkwdDiZ3HYT+fTEFTNnV/h1Lj93HWbnAm5zRp1LDy0gH+e/pa+JnoNqI8tChIHy7+uM+0G8Ixj039v76Yk+1mJ8t7zaL4OzBNyCrRef8OnbY+mN0aVQtzIkRv1npjulm2YxoZbbn5f64j+xqSS2q/wAv0xpNTd63k1KkREhVMn4dtvywMUqbMqG1ie8D/XBSUgoAUGASfrOOa7EbLIv/AKWwIMwTihTeRqVAPS9++OK2XY2hCp3m35ATv642mYaJNJpkSB7ST7Ykq5lgB929+na8YKzc6jchYVAByoSJn+X5RiRab2gJFpBHW+2B3zVS/wB0Z9/54mau6kjyyRO8/wBfXHEmERtNslTlsnXV9enyxEy1NRjREmxHSbbY7+1sZ+7Iid2Fz2xwc01oQyZ6i3bHbzgDOqtJxEFIi82k9frgbzf3im/Qx0Fr4MHMn3gSdwD0PzwFmFpjfSBM7jf64GHjEW1VJrZcEyeYk9yEP9ceXeO2nPV/Qgf9oxf+L51qNak9IIwVSoB2uVB5l+GANz3OPMuO54V8xVqrYO0gdrC2PR6DGwfV8PzF9WfLXtMqVa86NZGm0Hli8qPa8jADZyoJ+9f/AKz/AFwe6MzUy6mGTcXJgsNZAvPp1jBua4zpilRy6BgQvMod2Nhckbnt0xfe9AXEAWLJkT0n+zLV+0PqMmBVJFuhE8p7HAeRzjt/iZmqi/xtf03tg/iHD0VTVqMpYW+6AA1i+lYsxEjU2w6TjXBMr9qBAVXemoHlmxZf3liDqF5HW2ADDSTDKHUBAn4kXK00aoJYDW1Ri1yBtMAYceJMoaT0wld1Dl4LO8QsATvF9V8JuKZQUa3IDpXQwk36G/0xYMkaWb8x/LWQxJVmLckTIJuOoAFp98Y5C044nICxKnmLv/pWbZNSVjUG0JVJM9rm5xnAKtZqiKalYjVDKHaYtaJ3NxiPzqKBqmWqFDYNTf8AEveNpB7H6Rhx4LrmtnVqNIbSxMbNAgE+t9/TGOSEYkfSjMAGoAS4HhC6NQRtUE6TWffoCZ7ehxunwimUuml42LM0H3m+GHkaQAC1hsbze4JOO/L1EMZGmRvv6/zGPGOVq5nqBF9IGOG0yshSD0hm/wDbC3iPD1EKC2tvhGpiWjewMxGGortUdqVBVZl+JiYRJ7kbtedIv3jB+S4eKTapNSqwgvpgxvpVZhV9BJPUnFWDFkbdrqJyZEXYCzKpophwpYp38xmU3IkAGLRPfAfEKdPUyo7jYnVq2mNKmZmDM/5fTDzjfmsagqEBfLZdOskEyCpCkcpEYr2arGup5JZkJALBWOpI6m6ySQR32xQU0tdxSuGG4qVMcRYh18ypMnQ3mNeO9+ox3mclWDhGrySpYnWSAO38R6DE2X4Oq02NVKgql9CJGx3n1kfLA3Eso1J1pFwCY1L2bYT9Tiy1uhJKIFkfWAV5UXdtXYE29zO/piNqjC2pgfc4dV6fkoGFKm4W1TUslW6BoP57YjrZ/LPIqZdleBz0ni/8DCPzwWruBBKHuai5H7klhe/Uet/0wPPX194wRUpIDKvImYYQfYiSPpiFhIJ2vb8+mGCu0A3OS22OlGN1KekjcWBj+ycdotth9cbBqMMjmNDqZaWDTG8yQAOl9r98F8BJXOMX5WC1PwzD6T0se+D1zeXpn7lGfUSCkj4hcQwBk2mw+eO+IcaonQBzPpgab6STIl/xRb6HviN2LbBeZUiBaJPEUeK60GnR/FTUlwIjzGMsLdtsKKCMELjYMomYjsR16bjBudo/d6zEtUMmbmQSTEbHuCcMPDfhWtmRqIFOhImoRM3g6ep3jthtrjTcxbW77RVms49UmpUaXhVZj6WB+m5w+8J+Es5mKoemDSphoao1uUi+lT8Uj5Yu9fwumVYPSpgOl6Z0TrbYKzFomZkkDcRix8I4q9SnL6dS/GI2kwD35SCCO4OI36zy0i7RnhHm54jxvg7Zas9N5hDuALjoYnaMGcDz1OkSdbcyVFYqt01CFjuZjF+4uKZzQXMU1qUqkUqjstgy3UrHMoGodbi+K54o8H/ZIdCWpExJ3WbaW6H0PWRN96UcZE3g6dD2ITw/jfDdK+b9po1NI16HaJ6kcxt1uOuHVRsg1MunEaqiP/lBI9IK3OKKmQFRZEAxAJ/IyBtMg++CPD/hOo7B2TWoYWBkRMWI3FyItHtgCEq/vUMhxx9zLTwHxV5f/wCPQR81SX4alKnoIO7BgTpY7nUDc9MWWjxRKyawYAJBDDSysPwkd9uvXA2d4rRyWVHKqPBUJ2aYA+cb9sU6pQrUFNUnlq1PvRsFZrKQYmNlv1g4XiJcnahMYBRC+LV2qgU0PM7lfTYyfUASThfxjKJC01WURVGssGLA2BWLAC/0wbwxWNR6ga6wiAi2owXH/SBPvgfMBCaekgFAAbdOcue9heOs44t5/aPxrSb95Wctm8yPMWnM0gxL2lV2gE9PTfC2rmHdCGIILSSbmfU743mq2p3j4WYtHQiTE45ymZ0TYHuCJB9D6YuC0LoSIsTtctPBNFTSakatPlOd1qUza5/DUFveMVXimValWqU2uUYj3HQ/MQcbzCAEugKoxtfa0lZ6xMYiq63uxmAFBJ6DYfLApjKsTexmu+oUeYZlcuwKM8KpIiTIIMXjtgvMZQHUVjTFYyLDlcgMBe19vXAeTYQxJgBIidyZFv8AKIE4cEJoRKZX4TqY2Mt5Zg99JUgfLGPsZqbiV2seYWFtwLe+NobY6zLE1WJMyTfv63xFho4iTHWRUM9LYTm1BnoNKi47GTN8La8pmGm5SqZjrpbcfTBK5kU3MXFPM+YJG4DDp8saPD6tfM1KdFGqN5jfCO7G5OwHqcLBo7xh3EM4JkqmbrUcufhL62I3C/iM+1vmMe35NKQptQpnyyq6QBYp0U9p6jCXw/wCjkaShSpqmFeqCJLdVk7L0jFiSnIps6AHc3nQxEWMX97Y8nPmGRvLwI4ChvOuIZcPRemzQGQqx2sRBPocV1KKU69MUtEOumo0jVeRJMgkNBiBup74tGdo60YAjpuJiL4rnFKlPXpdBLIKhBAlYI0gxO5g72jE9ERmHfaKPGOWI0yWtVVQb6SSAHmdrG2+xvh/wlhmcoq1SWlWRgRa0qxb0IH54VceDV8lzazUQmZIGkgyGYbFVE36x64B4X4jpZeg5d/iYVKQHxMWADAD3U9fxDHoYDR2mupOL4gymcTypovVoi4Riq3tpnv15T85xvhmcq5dGFKoYJ7GRfax5TjjP5g1GeoUgu5J6xOy+nbVg7htWmirESZEEWJNyDPft03vhzkVxCQWRvEvG8vUZi9RlLbwDtPbvPc98egcEpDNZIqxJ81FE7w0SDfqGAPyxR+JZcFqq69CqmpFsRuOXeQPabxbFi8BcTK0wrXW6hj2m3y6YMG1FSfLsxjLJ0S+VVUbyjSY+aqiSWVue+8tE+sjCvMKjPVYNcVecEcz8o0xfoWvhlWJNTMikzDU9I6lXVDaRqkWsVAn3wvrEJZaZLQwk3hiSNQPW1vaMRhdLED/AHeVKdSAzzxNxafQ4lo0NaQDzBup6R+s/wA8R5g7elvph3wHLEp5gpGoisQ8AkAxI1R0j5Y9RmoXPPxqGajF9bhtXSFVdcXOi+np03OB2qaFCGmUIM6rhjYiL7D0GLRkKtwZABmw6Xi3tt7YdVF1g06gBtcEWI2kYlbqCpoielj6BcgtWqULhtVYcMmo+W2k6og9yIM72FsRZyr8ECJQBhvJ6n52OGHiLg3kS6XpE/NT0B9OxxFR4JVKh5QAANBO07TaBPY4cHQjVchy4smNihG4i7NNLbX+mJGM9T27/wA8OuHcLps7DMCtqQgOFiBP5xbfa4woqqqswB1KDysRuvQ/TBK4JodotkIFmbqUZNa8xeSLnmHT549j/ZjkloZQ1WECq2qT1FlU+0yQPXHkGr7yuGHxK+xFiDI6Xx7hlMwKdFMuoJKJTWAQJlTpA9ZH54i61yFC+sZjS7qS8TfQwKqSuqWVYALzENabyL7QMEZXiKaCDcpHmKTqKlrqJiDcj2xWeKZ/yzRao7OysGcGAVFtalTJvaw6iOuG3AndlARqRy4qv5YCxKCNGm/Rp5vTHn1S2Y9l2Eeq9NYRNyCwgWie+1ycVnxHOpmENTKEmxWAARBeeZSZhY3PSxw4UKFpjUUJcKqjmAaCAPUW+vbAmbpsCpktu1lA6DUiybBoJvJvuIwN1vOxjzStUq/n03uOZCoFXlMqYV5izXIi9xfFFz8GlTkv5iFgV7AG+np07nFxqmoz1lppIao7hG20qoUntdhtMmBinAoablWIDnTtcJquqrsWIkmNgIx6GDb6RrdxO+BJmcwWTLk6gCzMTE9ACY3OwntifK5gsNLKwqDWGGoC6iWsY5rG2G/C8+6KWydOmlBBvUHNUjcsQbE9N+mBuPVUqaM3RGku+iqpHw1AvKT02tPWRg9dvRG31v4wQrKt3/XyiXjOVYotTmIP71yD/I32PfF0yHA20KaVWn5TANIpmSI7a9M+vpthI1HXk2IghGBJBNxpsZj1A/5THbD7wXnhUyiKI1UyyEe7Fl+RBwGfI4S1PBnJjVsm/eMTSTLqAJu5Zma5NiWJ9YHyiMIuIsgPliCdYDHtCjVHzIvhtxWsz6F0xqDmT/A6sJjoDivZtVYFyea7NY8qkLpIMXY6V9LnthGEE7tzHuaFDiUbNfG3Qamgek49J/ZbwysctUqoBDVk0zYEKCHMj0MfLFBqhnDAVCwVQ0HqPxQCfiXqBuBOLX+ybjS0a1RKjqtNkJ1N+8CAAD7ScelnvwjU8tR5tpY/HPClpV6VRTpWqSpA/etEenphbUbmQi4OoW7RP6jE3i3jor5pBTYFKYhSNifxH22E+hwKzhWoqCDYmf8ALHxe0485gdrnv9Cax+b4TM0oIYOJRuUjsI3woXIA5aoKa+Yyfj1AbbSSb8vSL4fgi5GxvM2/2wnTMFqrASA+kCRuo2a/ebegwWItwIfXqoUN34jfwvkqNSh9qzC6nzDkEElaaop0xI3MXvPTBHiLwdladQBKekFAY1dZI/lircPru1OvTZQRQJCyDJYvI5em3TfBHFOO5xnlqjEx0QAbmwtildWs0Z4pQBQW3/8AZTlA1vsQNXp8xPX0x7bm82jAgNTNLyladcM5jYRdCIB1X3OPJPDXh187XNINoAUsWiY7WtuSMW3w3k6gby1qBMxTe1NoCuwH72+sSSAdw0jcx3VKrmgdxF4jp5k/ijiElWrZcIoYjT5ksAVEhQRCkAB/9cPsnl7rVVi9ShTplqX8QlmWbksoHTdffFM4g7uzLWV1IP3yayxC3gaX3gkQVmZPbDTP8dcZfKiuNQeiyt0KsCy6gYuwF4J6HacTnGaA7yi/SO8/xSlliytEonJT3Y1ZnXEWFxBmTBwBW8WqlYDmaldhV0kQ7fEpB7dDhRkS9cCrUdqjGFLN2UkDtbc974Cr8JGYbW8hZgBRcqO3QD1gyZ2xmlOGjhhbSGXkxrx1wtV6iM1Jj5b8pG7MUNxaCBN/ScVLiWY+0ZhSsA8oOlYlohyFFjPfrhzT4fl0slIOREliSF7k9PlgNW11i9PQdkFOIkNK27C4+uH4qUbekXlxna/7jpHFNHNMwpHMYMKAZJHruIt0xvwa3nfaaVdQRU0tpPUen/acKq2aJpwwK0yXUH10WHoARGJMvU0BGhkKwVa0g6bcxtcSLjrGBOPykdz3jCbI34lm4ZwJVdqL0SU0kBrxAYlQD1BDRG404Y8P4LRywbyUClt97xcXPTBfAuIDMUFqbHZx2YWPyO49DjmrX+OAx0r23627/LEDu5JU/OGgU7wHMOvMdZIbVyzZuQjT6QR9ZxTuKV6ZQhQqkKwhRYwrCSf3vh+eH3GqUzpOg65DGw2kk+gF/WMKm8wk8p1OPgkXOosWIjbaJj+WK8IA3mMrOaED4L4fQBWqjU5AOjos7T6++DeLV1QBAD3hbR0semChSqxstNOvNJnqWMX+ox1U4c7IX8pmpKslzMsSOU2HwiQf6dT1F3sm5UQmHFpUV9zK7k6XmOQNQtzSfik7T0t+e+HL8CUhpepqPXV06W2I9MccNphSSPisT6qQJH1v8sOcBmyNqoRvTdMpXzbyr5vL1UAp1G1ITCtML6AqAfeD2tginUAXTUcMFVmUkbMIhQfi0m+47RhvVpCorq4BUyD/AH0OErUjTSsrzyDlKqJMgwx33i8RJG/TBo+oUeZL1WA4zqFkfHtJS2+ll1VKtOZ3PKTcTuNv+XBHETz/AAk23Fu+EXh+oftNNXIYojTN+Y3ifTb5HDfO1fNclWGkcoKsIPWbsO+CKU9SIPa2PaFfsfoqaubLD/hqsyRYlpH5C/ph7xfwtqmYCKAFCrJgDZrwTqje++FXgLh9SjRfN1U10aoqa+pASCpPcEh47W74vIZaWlydNB+e5/4jsCB/CdX1nCOoZvFJWKx1p3lA4pls0UipSGbQAqlVWioo7arlha6sDHc4rfngoaPmGmoJOh1MKTYmASA309sepPwukrMj89GlSMKYLDVzMZ6yB+u+Fni7JLURKihCjKFVSokuxGgibxjcfVb0wuacIJ8pqUjwnnCjvRLBlEspBsLiYnp1wXxjiFMEDXqKiCqWjtzbf36Yj4xwgU6b6AQabqVcX2GmpLdBILDCTPcFrUV810JQ31Rymdr/ADH1xSFxu+u40ZciY9FQniHGdS6QIBvAMzbY26RgTh1ZmZR+HzFdosSRaxFwYnC2ZMnFp4BkqNXLDzIVjUZA8wZsVBGzD0OHvpxrxJ1Zsr7xZWfzEZiSCC9+87foRPriz5DgGZWjRKhKynTV0xpKk7gsTffttOEnEMgqjQj6wy6ttMEEqy6b3Fvnj0jwxX1ZPLs3Wmv5W/liTqculAV4v8R2JDrIPMA8K8Mq0mqVKg0qwNi1xB2j31EHsRg3MMF82oCWDICAptAX8N9zvNsMcwzAiAGvLc0EdoHX8tjhHxOoKVNgqaCWIQSOty0dPxGMQhjkaz3laCopeiWZXcqztcFRAFruZPMQLDpfHCcQRAQijfcsL/5jeScQZlAtBIMK+jVe4Qm4B9yT7DDXL8PHk6qKimdJjbnGwLHqGF49cWKgIswsnUeEQqDfvGXh4U21M/PUkKgNgJMawt+hmb+98WjxQEp5KsFtC/nb+WPMcnW8gI06agqjkawAidu82tvPpi4cUzRq5aop3OosTYT8MCeohR7tjj5bEia3cMTKi40qtQfglHHdZIn5focEfafu1I/eCk+xjGZJpsfxqHj+IQfz/XCz4VrU/wBxgR/D0/IDAUGNGe1egWO/3/7qNqVqjr3hh+h/TAvGMvqUkCSBBHcb/UEA/XvifMnnpt3lfkRI/THdQxhQJBBlDYxkRkP+7xLnfEVA1ctVo5VaemDWdVO5EECN1EyDubY58S8GFSqHpDlZQTpuJkgkWgTEwO5wDxmgaTgj4GMgQSA25ETYdfrgTIGuyDy0dkFhEx7Y9ELdOpnzTr4bHG44nqvg/KmtwzLjUUZS2llPSSDINjbdThhk6rrrpqFXQ4FNCZBRlHIY6A6ojtiLw5VSjw+ipI1DLmqRtyi5NvcDAA00mOYQDywoAcmQGcfEj6T8J3JEc2+4x5uTUWM5FGmMc9xDMmmVSgy5hWAuBoIHXWbEEdB1wLUFV0epmCKCB1hU5mBjTqDTyySOUDp6474txM1kGggoUbWT8G0ElyI5SNUC5AxDxCqWbUoL0nVNBDAhmSW1gEiNu99OAAJ4AEYm0AzeVVnqpWcAhAAVFrF9U9A8ESNz88K+A0S1KmVYvS0FVZyTNyNEREqbhSCfXDjO5qjVpM9SSWo6zTURqiSzKdmYEfLFO4fxlclXNMlqmXWorgruGIBg3ggGCfUeuHYlZlIHMN2qiYk8R8NWhWKIQVKhhBkX7dY9Dt64ZcGYplS2gVClcELuJKDTMdQbR12thnx6hTzlFalNX87SzKFCmVBIKgWJFi3Xc74n8CZVXoVNQN6wt6oFI/PFb5f2bbkcxKY/3aHe4r8RVDrV2YsTl0MxEEs0iNwAe+GHh/JGgEqVKirNMmmHMq2oByYJ5SB2FyMb8bZfVUQg8roU9iDN/rt6YMC0szlaBZgj0hoBYTDqI0k9AbGe2FFrxKOx5jNP7h9ZZspSLfeU2UU3ClQVuN9XXrM+hwJU4O1eCgigkqDE6m1cwW+1ruTAvvjXC2p5fKjVAjSHFru8ddjOoX7YacI40VqHKVI8mQivqgrKBgp6EfhB323xPhA1m/lGOX0WvzlPqUqYfTV00wNI5rKRrklWiNuvX5435JQ0nWoBTErHxLBaImbCCpG/XHoOWyIc1KgUaRUQBd5VNxG28/8ASMQ8a8L0X1PTpLqdbBRp5xdTbp3nsMVqp5FyY5QTREpfEKoVAwZeisRBlSbgWjcyMF5CqUY6eawUq5mY2jqsSYi2Bsv4f86uMs9Jqb6SpudIjTzgzcHRb+L0xC+Qr0fKIqrUWoOXUsHUBzKYMgCDfYxe+NZQRvOU70INkaRQmR8NVlg/unbrH7uIeLUofzB8LAo3/wDJ+oj6Ynpo+mrqHPq1QNphSNxjjiGaVqcAEl0kAX9jv/cYTvrsT20o4fN7zdcE5dW/dVG+gE/lOCQ4IDWjCulxYBAppPZQG27AGxO1xhTVZhTWXIUEWN9iVM9P3e+OGEnY7bwm6tcY1Lvtv8o+4hlxVpOvcWPQHcH64XZDNVCgOt46RUI/IG3XAFNacxEk3v1HcyYjEn24LaQI6Ww/Hj0iuZ5XU9SM7BqqekeEc6tXhtxqNEGm1rmLqB/EI64b53PfdvTpLNTy58tSBEwNMxY3mYxVf2e5mm1GvSZdIRhVFQkDSzDSvpIAJ+eHGb42uXmPvQiaapcwy6TEsY/GGGn1HriLOv7hURCfxuVvPE5WtUWnzU9S6/MNmc841d3ERERBE4b50BlujqrLyBTqUIeWQLXIsVGwM4E4tXNTK0w6BjddRMkVNHIPUwwufXtgfg3FRy1KpQhC33kwzAQujQYI0ltUjoTjqJWzz/vvHgVvIfEOYCIVDFEpqx0gQxBBUz2uAdrhvTCHgWQ+4YmG18zGLqTb202+WOvHb1A6U3CztqUyGWSVtusA7euG3hnOeVo1gmlVsLTpYHTpNtryPQ4pUFcQI7zNQ116fmI8tXqZOodLF6BgMGvyAzqA6aTJBFpGLtwNdJrIf/lNQH95WAh47Eg3xDxrgIcNoC+WZNhBWReOhB/ucJOBZlxXpUSAWo6l1HfyoJQj0BJX2IwGSsqEjnvNUaHBHBjDxkw8hUYAszfFcBYvI7yLR64RcDzxRa7KC3LTKkpqCuGkM3aBqvi0eMqOrLhjtTYE+xsfpIOFHAHH2XNU6YBbTqBG5B5Sp9ot74zCw8Djv+Z2Vf3IIct9pcmadNy1kYliVN2IgCw3n19MGU6OigCFAJUsR0BHOvytGCszw5svS0qyl2uxKiwLAMA25gvF/TtibOGKenvC/Ugfpjny3QHEp6XDepm5hPBuLVaQLZc8r6jos1wuogrI0kXGoWIg4br4vzKghlpyNAPI4uRqMXMhRcnFJp5f7s1ATNgY7TpN/aMQ089UE8zGNUiex0xPqAfpg11f8TJ8nTgbkS3t4lqNVT7PSHnGdRcltQMQ1ohY29MZS4ZGZZ3AL1S8gAjcamUAk21BSI/+TFg8K5Cj9mpeYoZ666m1CTMXntp29MD8Zpmi9IySEq0t9wJ0zPVSDpPqFOCYMKvvJNS2QolXqf4j3nb8pHX0AwqyipSNWYWH3jvcD88Nc2IzddJsp0gdhqaMJOIwarqbajT+UG5+gOEBfMVPwnuY3rCjj4/mR5inL1o6lh/2f1GAc3SmiG9anzvq/lhnkhKqx/4jVH+RBj8jjjQDQoz3X8wR/PDQ2kiY2PWpPqD+IhNBGYagwULqUjnltwLGwOIKdcADlj5gflhrw7hYNNGAEsIYmCPzM6rfQ47OU1gMR5cj4Z2/v0xUMgup4hxEjaP/AAKVqZfOpUAZVak8ddRkbdRyiPW2FPiniZrsaNEBmKFKhAgkBgQ09Zi3aYxz4TLU8z101VKEDeTzKR3KkTiLgtWl9qq3JIOlDqkEdTte/X1whgA5arreNwjXSHuZDk87WR3TMAeXWKEsTCqVNmG+knYnFh4FWVGdHQNTYlwzga9Dg88n+AiB3nCniyq2XdgZBBUT8U7gD0uRe9sRcHrNVWqXIqaadNgzcxQAn56ehG1xOMYeIhPEa6+EwW7B3kHidlZ6VoUtYkwdNtIK9gDAbrBxbOCZN1pE0iZIINM/i7e2+/pihZ2s9bMO9SzA7EWUb6Y30i8D1xb+B0KzAKjBgFGoA2KzDKGG1pwWVCEAuKU2xMf5Rqi0iplmUGEje209T6/lhLka6nPKB8TUWDDqpkED88G8Rc01KF1kEQp2U2cSeotHbacCeEcqa1Rs00AGUp9CR+JvXsPniXZUZjGqTtGHiauy5Z1H4iKcna/xW+v1xXvA9R/NCjc021ewNj6GbYtedyCVKNSiCL/CJmCIKzPWY+RxVvB+Y8vM6WBHmg0yP3WW4t8iPpjcTA4XA5m5L8RSY88Q11soDMSQzaRJ0hhP/cEnAdN2qAFWpkagYFyIPfqfkN8MqyJ5bhyxJYUSVEGSwmPSSJI74queymg02pz51/a2oKR6ALcemMwqGFSkZSh4sRtw6nrpup2LOPqThNTy5eUjn1FfrZvlYnFg4flzTpqpMnc++BcjRjOi0zUpGPex/Q4PG3mNRvUoRiUn/bXPUeEUdK07SpVSD2Yrf5Ef3fAfjNAKPmEWTc9hYz9QPpgrwtUJy6q26Sv/ACgkKfoB9Dg3i1HXRde4OKXBbHZ954KHS8848SJpz7EbVEJ/8GH6nFZ4spNY23QKveWJE/IasPeP1CFo1WElEoq3uFZX/wDH9MA8Qp8weJNMTPdTuPe04STT3PZ6b9zp9N8H/fmZmFCwOiUnP/iMDv8A4FMdRo/lgmomtqgmxpqB85P9MCVpOXQgbBSR7b/36YWvaWuD5iPQ/SoBw+qnlqpMXmY2Pv3uMFnMOCdKLc3luu3b0GFmbyuginP3bAwOjW2nuP0PpjqtUE3dZ+Z/nirSCbE8N9SHS3aYMs4hlLIUaQ03QgBhbvNyDvtgHi6ukV7BnqH4RyzuwHcbYZ180BJBJ1AAAcpU6Y1gC7DpHp64B8U59WVEUW+MCZge/c3tjULFhtBzqqfxMhzPES9FQB1ZjfrH5RhhwFXp0KgXeqljHeQyzMgRDDvBws4Jkw6OCfiU6fQqAT7i+DclXiiumNQm5MRpj+vznBOBRVfWd5mIdu81msigTnJarFiDBne9rqN5+WLJ4R4qMuuipYQIgATIJ1E/kfbFT1W1sQS6yt7i+5ta429sTANWhjy0jyqAbwL39N74x01jSTtOVgm8d8XzIzuZZKcHVpDNtYbgesbfPFqTLpDGiRanyKZ0gW023AaBt3xWPB2UMI/lkDUI7HfUwPb4ROLcsIKkIdKgWH4rbAd7AfTEHUNRCg8SnALGozbU+fUdI1aCbXkTInraIntioeHprZ7zDe9SqewkFUn1uPpi1Vs1zqCNwLdpMfWDcYqXC1ZM+1GmxUFqiTvAC6hI9DtjMA8retTcx3X3lvqDzfLZR8L6m7GzAn3mD8hit8aWaIp6dI0q0fFGlgNOrpGrfrfDnzy6vBhQace2sKdu8H64QcWYinUEcsIAAbx5ukdPb6nG4QdQ94bkBT7QLLcSqUniWemCAAetlsCb9cPPD2eFXiFEIDEjUTaIV4t1+IYQLVUlgbw0bfKe/Sflg3w1mPJzQcySHUQvVZG3f8GLdK3qqTZM2TRouxPU/Cps67Gm7L7gnV+RJ+pw5zxIpvG+k4qXCuKpTzbh9VMVD/xAANid5jdYv3xYzxGldfOQs06QCD7AAf2cYHXw9zI2B18Tz7xFSJookyAlMH15tM/qcJqudBaqqgs3wADpANyT6nFopLSfkzGorp0s1MGI1uyGV5kNp9icB8SGRjTTozDU/LgMhIghoeJj4SffCRpPJl+LOcewET8MQgGT1C/9Khf1BwBw7iSBdLMAQSDa2567YaZzL1AFNKE1aQNTF7soZZkC24JHbFGLuHINiSQewM3/ADnG4sYyXZlOXrtAXQPXmE5mtcrqLIrHR2HYj2nfHeWDFeWkzxYlVJv8hvgPMVgzjQoWd1nlB6gTsDFp64O+0VaPIKtRQL/dkhb3+e8T6Yt00J5LZNRswgcLqKwLECmq6iT1gAsflIj2GK9navn1GYSBAEtAt3MWGDeK+IqlUCmAFQLpHVotPN6wPpgKiAN94/qcZjVhu3M1tB2XjvHXDqfksutTDDodzBDX9iPocLxTXXVp/hJ1LPvH++CxlWYB4KiihUT+Jpkj2g/piTNoq1aNQ/A2nVHQGx+hv88LB3+JlDjUlDtN5XVUTydJ1wVDbjeQO4Xpg7wvkEqk0qjw6H/CgcyzdifxD/KI2vvifKZQKwIqlXGoKRtq7iBtB+cYDrCpVrHzDodRqSqLQw6r1I9DtJwtm1WAamqt1q54l2ROVWqCyEBFA6g6QYFiTaABAnEed4wRams1Jkq9oUfEx9h2mMJ+D+Ja9CopzFNawWGU/AfRipiTG2283wlzfiF3eqzoqVJsVtoF+X1BB774mTpSed45uoA9RGvG+NUVJZWJLFdaz8J/fQztpB9LjAOXzAXiYdiFVyTO1mpkDfpI3xCvhemGQLmNdQ06b01K8ruxJNPVq5QLXPrbAvipCmZMKEdIVhMguOxO/QYqTEg8qm7Bkr5WO5HcGX2gVpUSYOqANN7qraZFugbVit+J8s6LIaYMrH4lZpIHqDpODeDZhEC1KnNWnTpBkgmwIAklivrERthjw6rRd9FOwbk01G0DUZ5ArTzbmLYlVWRrq5VqDKb2lFo5sOFIBAAix6AbGd5vf1w88N5oebSE01p6y0tsDc32IGqBhZ4g4actVZgIWSjAkHnB6RvNjtbEmXrK0gTJUm4tO+28b3xY4DLtxJ1G9HmejZV6WsFaq1WMrVhgd4g6ZsoYC3QNhuiIgMBVHWAB9ceVZqmFCnUBcRptcjp1mes7Y1UzL1SUq1KjiAQrMYjaImDfviD9CXIppuXJ4Ys7y/5d6aVmh6ehlJa6jYjSf4rsD3EYRcb41RAhD5jeYCqrtpCaTzRpt/LFap0k55UA67HSDFh074izldVKHTplx22ggn2vhuPpAMm5J+k1sjDHqHvC+M+JajoKa0RT0EEsG1SI0qsQLx64rWYrFn1E8xN7bGfp/vhqtRWqsCG/eBNgY5THsZxzUyaMLiIYn67YtUJj2AiVVsqA3FKswupg3E+9j/XErNqMkN6e38vbB+YyKPdeSLGQbnYf1xCMpEjWxHQqJ/s4MOpgNhYGMDwagBI1cwkajaAJI6RPQHBtPLUV/ANRUE9PSw274C4nmtCKAFDKqtfnmSbAm1rn9MFQKqK7gazuRuARYjoDsYviNtVWTLFCg0BCaWaJYqQDojb4YMwP6ziq57lJWdSnWu1hBiB7QDizgOLh1abENTiDNzY3MdMJuJcNq1GlSoSS41GIJsQbTP8ALBYCA2/E7Mp07czvhXEzpp06qGJUBpiQx0qY3I3GHdenRt5+ryr7dDEJfcCd/l64QUPDlTTqqtpCgQPisCevSOmHGW4z9ndHSkagQFYY8pBBW56bjpjXALeQwUBCHWPaScK4j9qzNNK9AZjRSZKagXa3Jq6R67CcVPOZeqHdAgWpTYkhb6bzE9dO2Dxxosr0xRppUqVdYqiVKx/wxH4TB69TjfD0NLMUpUJqZRqLwpQnmBkG0H+zhy+X+pM1Mdo6oPXgtUpqdIOp0J+KzFjEnUPSOuKzm0nWPNL3mYkNNwZJmT+ow04rxzUp8pHCK51AOApJJErpUHSSZuTP54TVczJKkIgBJKgdY21bk+53OMwq3JE7K61Qh3AwnnQSQxX41MaIHxfICPni20uKrRpaWpghkZKnmRBqapSp+8WjcW2ERim5PVUKwdMek6QReZF+gvh54k4oK+XUCSRU1sY3Plqhi9+fUcc66nEJGpDtCeH8Tos3lTqInmudt2J7kz9cL8xQRP8ABloa+5t6QJEb9cZwugRSBU3qCRbY9b9RIwWuYYxdSTb5jcDbbCq0k1K7LINXMCpurdQwB3EdO+O83W06HG4MEAfEG/M7A/LBAp7sYgDoBYbk+gwh4rnFqMSyvyqPLB2M9SNyDYjDMYttojNQQg944UjVUDbCH27r2+WBs/lFqqqk9bEbCentjnguXrKWqVLDSFGq0+vvb88MTTUWkkETt8J77/ljHanJELEhOMK0rYL0bM6+YrnlYEalizB9iP0w4y7+YmsAgMNvbf3wctFmBVtJhvl7wRjuu8KTHt6fLAvkv3h4sJS99ouot0BJINxPX9e+2OaVFQOXY9jbt0wbWrGCQNRmBA36GOnzxLSomBy/pgdZEYMYM6bIJVpqWBDBNwYMQLe2My1AIsLYD/QyfW+MxmEkncfGFpGx+Eko5NQGF4kn3NjJxBmTFExbGYzGqbO8YQPoYJmFiRJsTF/bEVahKxJuIPfr1jGYzFAiuV3g65poG3LMfKwxPUHmUufmiQJxmMwwgDeIBuwfSIUMOCAN5iLWIt7Y7CjSWIkg9du8x3vjMZigzzxCOEEyBJixseoOHrZRQGtuTc3ibGO2MxmJ8v8AKW9MLQ3Ow5EKDChbD2xPQMj2gj0MX+u2MxmFMNpSvM0+xwIuQpq1kGwON4zHD0gsBDKT8wFo/rjTDlNh2/PGYzA0Iy7kSiCY9sTGw+ZxrGY4iYDtNZdpGw6dMGUsZjMLIFwlY1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0" y="3657600"/>
            <a:ext cx="2082559" cy="2961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89" y="3657600"/>
            <a:ext cx="2025362" cy="29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Romanticism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Edgar Allan Poe (American)</a:t>
            </a:r>
          </a:p>
          <a:p>
            <a:pPr lvl="1"/>
            <a:r>
              <a:rPr lang="en-US" dirty="0" smtClean="0"/>
              <a:t>Stories and poems of mystery and terror</a:t>
            </a:r>
          </a:p>
          <a:p>
            <a:pPr lvl="1"/>
            <a:r>
              <a:rPr lang="en-US" dirty="0" smtClean="0"/>
              <a:t>“The Pit and the Pendulum” and “The Raven”</a:t>
            </a:r>
            <a:endParaRPr lang="en-US" dirty="0"/>
          </a:p>
        </p:txBody>
      </p:sp>
      <p:pic>
        <p:nvPicPr>
          <p:cNvPr id="5122" name="Picture 2" descr="http://static.guim.co.uk/sys-images/Books/Pix/pictures/2009/1/19/1232367130592/Portrait-of-Edgar-Allan-P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24307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ysion.org/poems2/Raven/raven20_nepent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80178"/>
            <a:ext cx="2396835" cy="35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Romanticism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Gordon, Lord Byron (English)</a:t>
            </a:r>
          </a:p>
          <a:p>
            <a:r>
              <a:rPr lang="en-US" dirty="0" smtClean="0"/>
              <a:t>Rebelled against the constraints of society and morality</a:t>
            </a:r>
            <a:endParaRPr lang="en-US" dirty="0"/>
          </a:p>
        </p:txBody>
      </p:sp>
      <p:pic>
        <p:nvPicPr>
          <p:cNvPr id="6146" name="Picture 2" descr="http://upload.wikimedia.org/wikipedia/commons/d/d4/Byron_1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58980"/>
            <a:ext cx="2819399" cy="37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2.akpool.de/images/cards/60/6087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6570"/>
            <a:ext cx="4724400" cy="30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9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Romanticism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Alexander Pushkin (Russian)</a:t>
            </a:r>
          </a:p>
          <a:p>
            <a:r>
              <a:rPr lang="en-US" dirty="0" smtClean="0"/>
              <a:t>Promoted nationalism by popularizing Russian folklore and history</a:t>
            </a:r>
            <a:endParaRPr lang="en-US" dirty="0"/>
          </a:p>
        </p:txBody>
      </p:sp>
      <p:pic>
        <p:nvPicPr>
          <p:cNvPr id="7170" name="Picture 2" descr="http://static.guim.co.uk/sys-images/Admin/BkFill/Default_image_group/2010/11/5/1288958050375/alexander-pushkin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143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93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177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Berlin Sans FB</vt:lpstr>
      <vt:lpstr>Calibri</vt:lpstr>
      <vt:lpstr>Constantia</vt:lpstr>
      <vt:lpstr>Wingdings 2</vt:lpstr>
      <vt:lpstr>Flow</vt:lpstr>
      <vt:lpstr>Romanticism: Literature</vt:lpstr>
      <vt:lpstr>Romanticism in the Arts </vt:lpstr>
      <vt:lpstr>Romanticism in Literature</vt:lpstr>
      <vt:lpstr>Romanticism in Literature</vt:lpstr>
      <vt:lpstr>Romanticism in Literature</vt:lpstr>
      <vt:lpstr>Romanticism in Literature</vt:lpstr>
      <vt:lpstr>Romanticism in Literature</vt:lpstr>
      <vt:lpstr>Romanticism in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Romanticism: Literature</dc:title>
  <dc:creator>KMyers</dc:creator>
  <cp:lastModifiedBy>Yvonne Yoder</cp:lastModifiedBy>
  <cp:revision>12</cp:revision>
  <dcterms:created xsi:type="dcterms:W3CDTF">2015-02-03T18:53:55Z</dcterms:created>
  <dcterms:modified xsi:type="dcterms:W3CDTF">2017-11-21T21:42:35Z</dcterms:modified>
</cp:coreProperties>
</file>