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5866B-A012-491F-9921-1C78F39D0814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FCEFE-D69E-4C60-AE76-B0FF90DFE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chart (or text) showing</a:t>
            </a:r>
          </a:p>
          <a:p>
            <a:r>
              <a:rPr lang="en-US" dirty="0" smtClean="0"/>
              <a:t>1 % of the people owned 10% of the land</a:t>
            </a:r>
          </a:p>
          <a:p>
            <a:r>
              <a:rPr lang="en-US" dirty="0" smtClean="0"/>
              <a:t>2%</a:t>
            </a:r>
            <a:r>
              <a:rPr lang="en-US" baseline="0" dirty="0" smtClean="0"/>
              <a:t> of the people owned 25% of the land</a:t>
            </a:r>
          </a:p>
          <a:p>
            <a:r>
              <a:rPr lang="en-US" baseline="0" dirty="0" smtClean="0"/>
              <a:t>97% of the people owned 65% of the 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FCEFE-D69E-4C60-AE76-B0FF90DFE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40F8DD-47D5-466B-A2CE-E4B44920E618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6874616-843B-4394-8586-C128D679EF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 16b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Republic is restructured with a bicameral legislature and a five-man executive called the Directory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Directory calls on Napoleon to lead the army and defend France from her enemies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6146" name="Picture 2" descr="https://napoleonstark.files.wordpress.com/2011/02/united-iri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4" y="2743200"/>
            <a:ext cx="5083175" cy="36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Napoleon’s Rise to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Successful in protecting France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Becomes very popular with the French masses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Takes a break from the field to return to Paris, perform a coup </a:t>
            </a:r>
            <a:r>
              <a:rPr lang="en-US" sz="1800" dirty="0" err="1" smtClean="0"/>
              <a:t>detat</a:t>
            </a:r>
            <a:r>
              <a:rPr lang="en-US" sz="1800" dirty="0" smtClean="0"/>
              <a:t>, and seize control of the French government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After a few transition stages, Napoleon proclaims himself emperor for life, creating the French Empire--1804</a:t>
            </a:r>
            <a:endParaRPr lang="en-US" sz="1800" dirty="0"/>
          </a:p>
        </p:txBody>
      </p:sp>
      <p:pic>
        <p:nvPicPr>
          <p:cNvPr id="7170" name="Picture 2" descr="http://www.independent.co.uk/incoming/article9405827.ece/alternates/w620/pg-35-napoleon-1-dea-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7" y="3352800"/>
            <a:ext cx="447039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abc.net.au/news/image/4044632-3x2-700x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3" y="3733800"/>
            <a:ext cx="4133927" cy="27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KMyers\Pictures\2015-02-17\Sc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92" y="1"/>
            <a:ext cx="547773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Revolution--Background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French </a:t>
            </a:r>
            <a:r>
              <a:rPr lang="en-US" dirty="0" err="1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787640" cy="48429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Money Troubles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French government deeply in debt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Large Gap between the king’s court/nobility and the majority of workers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Nobility was living it up (think Louis XIV) while peasants were </a:t>
            </a:r>
            <a:r>
              <a:rPr lang="en-US" sz="2000" dirty="0" smtClean="0"/>
              <a:t>starving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Political ideas from the Enlightenment </a:t>
            </a:r>
            <a:endParaRPr lang="en-US" sz="2000" dirty="0"/>
          </a:p>
          <a:p>
            <a:pPr lvl="2"/>
            <a:r>
              <a:rPr lang="en-US" sz="2000" dirty="0" smtClean="0"/>
              <a:t>All men have basic rights that the government should recognize</a:t>
            </a:r>
          </a:p>
          <a:p>
            <a:pPr lvl="2"/>
            <a:r>
              <a:rPr lang="en-US" sz="2000" dirty="0" smtClean="0"/>
              <a:t>Authority comes from those who are governed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76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King Louis XVI was king of France when the French Revolution occurred.</a:t>
            </a:r>
            <a:endParaRPr lang="en-US" sz="2400" dirty="0"/>
          </a:p>
        </p:txBody>
      </p:sp>
      <p:pic>
        <p:nvPicPr>
          <p:cNvPr id="1026" name="Picture 2" descr="Antoine-François Callet - Louis XVI, roi de France et de Navarre (1754-1793), revêtu du grand costume royal en 1779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371526" cy="47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9/90/Louis16-1775.jpg/230px-Louis16-1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85647"/>
            <a:ext cx="2971800" cy="37858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 of the estates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8577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dirty="0" smtClean="0"/>
              <a:t>The King needs money, so he calls the Estates General  to raise taxes</a:t>
            </a:r>
          </a:p>
          <a:p>
            <a:pPr>
              <a:buAutoNum type="arabicPeriod"/>
            </a:pPr>
            <a:r>
              <a:rPr lang="en-US" sz="2000" dirty="0" smtClean="0"/>
              <a:t>The Third Estate refuses to be counted as only one vote, so they form a new assembly that they call the National Assembly of France, and meet on their own, with the intention of writing a new constitution that will give them more influence.</a:t>
            </a:r>
          </a:p>
          <a:p>
            <a:pPr>
              <a:buAutoNum type="arabicPeriod"/>
            </a:pPr>
            <a:r>
              <a:rPr lang="en-US" sz="2000" dirty="0" smtClean="0"/>
              <a:t>They are locked out of their room by the king; they meet in the tennis court and swear to not disband until they have a new constitution—Tennis Court Oath</a:t>
            </a:r>
          </a:p>
          <a:p>
            <a:pPr>
              <a:buAutoNum type="arabicPeriod"/>
            </a:pPr>
            <a:r>
              <a:rPr lang="en-US" sz="2000" dirty="0" smtClean="0"/>
              <a:t>King says OK, but starts to send troops to Paris</a:t>
            </a:r>
            <a:endParaRPr lang="en-US" sz="2000" dirty="0"/>
          </a:p>
        </p:txBody>
      </p:sp>
      <p:pic>
        <p:nvPicPr>
          <p:cNvPr id="2050" name="Picture 2" descr="http://upload.wikimedia.org/wikipedia/commons/thumb/6/6d/Le_Serment_du_Jeu_de_paume.jpg/300px-Le_Serment_du_Jeu_de_pau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2" y="4876800"/>
            <a:ext cx="30479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Bastille—</a:t>
            </a:r>
            <a:r>
              <a:rPr lang="en-US" dirty="0" err="1" smtClean="0"/>
              <a:t>july</a:t>
            </a:r>
            <a:r>
              <a:rPr lang="en-US" dirty="0" smtClean="0"/>
              <a:t> 14, 1789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upload.wikimedia.org/wikipedia/commons/4/4e/Prise_de_la_Bast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663695" cy="572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of the National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857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Produces “Declaration of the Rights of Man” (note parallel here with events in Middle East and Asia)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Around the same time, popular discontent is growing: a mob of women march on Versailles forcing the King to move to Paris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The king tries to slip out of the country but is forced to return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The Assembly passes  the Constitution of 1791 which limited the power of the king and forces him to share power with a representative body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5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Radicals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representative body develops a right, left, and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most radical of the Left, the Jacobins manage to dominate affairs and move things their 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They accuse the king of treason, convict him by trial, and guillotine him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establish the French Republic</a:t>
            </a:r>
            <a:endParaRPr lang="en-US" sz="2000" dirty="0"/>
          </a:p>
        </p:txBody>
      </p:sp>
      <p:pic>
        <p:nvPicPr>
          <p:cNvPr id="4098" name="Picture 2" descr="http://thefrenchrevolution11.wikispaces.com/file/view/Delaroche_Girondins.jpg/319573104/608x348/Delaroche_Girond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93" y="3429000"/>
            <a:ext cx="5791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863840" cy="548640"/>
          </a:xfrm>
        </p:spPr>
        <p:txBody>
          <a:bodyPr/>
          <a:lstStyle/>
          <a:p>
            <a:r>
              <a:rPr lang="en-US" dirty="0" smtClean="0"/>
              <a:t>First French Republic-A study in Extremes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With the most radical revolutionaries in charge, French society is radically restructured:  weeks are changed to 10 days, Sundays are eliminated, days have 10 hours, hours have 100 minutes, and minutes have 100 seconds, and years have 10 months; atheism is promoted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Robespierre is the most prominent leader of the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Reign of Terror:  Anyone who could be seen as opposing the Revolution is guillotined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Within a few years, the leaders of this movement have killed each other out of fear and suspicion</a:t>
            </a:r>
            <a:endParaRPr lang="en-US" sz="1800" dirty="0"/>
          </a:p>
        </p:txBody>
      </p:sp>
      <p:pic>
        <p:nvPicPr>
          <p:cNvPr id="5122" name="Picture 2" descr="http://www.history.com/images/media/slideshow/french-revolution/Robespier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11530"/>
            <a:ext cx="3886200" cy="264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9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518</TotalTime>
  <Words>570</Words>
  <Application>Microsoft Office PowerPoint</Application>
  <PresentationFormat>On-screen Show (4:3)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French Revolution</vt:lpstr>
      <vt:lpstr>French Revolution--Background</vt:lpstr>
      <vt:lpstr>Causes of the French REvolution</vt:lpstr>
      <vt:lpstr>State of affairs</vt:lpstr>
      <vt:lpstr>Convention of the estates General</vt:lpstr>
      <vt:lpstr>Storming of the Bastille—july 14, 1789</vt:lpstr>
      <vt:lpstr>Actions of the National Assembly</vt:lpstr>
      <vt:lpstr>Rise of the Radicals</vt:lpstr>
      <vt:lpstr>First French Republic-A study in Extremes</vt:lpstr>
      <vt:lpstr>The directory </vt:lpstr>
      <vt:lpstr>Napoleon’s Rise to Power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KMyers</dc:creator>
  <cp:lastModifiedBy>Yvonne Yoder</cp:lastModifiedBy>
  <cp:revision>13</cp:revision>
  <dcterms:created xsi:type="dcterms:W3CDTF">2015-02-16T15:30:51Z</dcterms:created>
  <dcterms:modified xsi:type="dcterms:W3CDTF">2017-11-21T21:15:41Z</dcterms:modified>
</cp:coreProperties>
</file>