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FE634-37A0-450C-BB7B-787880643C1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3520B-8080-4C85-8A81-6A16671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8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</a:t>
            </a:r>
            <a:r>
              <a:rPr lang="en-US" baseline="0" dirty="0" smtClean="0"/>
              <a:t> British Colonies.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3520B-8080-4C85-8A81-6A166712F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1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</a:t>
            </a:r>
            <a:r>
              <a:rPr lang="en-US" baseline="0" dirty="0" smtClean="0"/>
              <a:t> the eastern United States and what area was claimed by the French, British, and Spanish during the French and Indian War.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3520B-8080-4C85-8A81-6A166712F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95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3520B-8080-4C85-8A81-6A166712F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32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major</a:t>
            </a:r>
            <a:r>
              <a:rPr lang="en-US" baseline="0" dirty="0" smtClean="0"/>
              <a:t> battles and routes during the Revolutionary War.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3520B-8080-4C85-8A81-6A166712F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1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764669D-E25F-4436-B8EC-ECCB332CE6E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07D3109-2345-4FEE-BFA6-682337243B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American Independence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16a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4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Settlements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352800"/>
          </a:xfrm>
        </p:spPr>
        <p:txBody>
          <a:bodyPr/>
          <a:lstStyle/>
          <a:p>
            <a:r>
              <a:rPr lang="en-US" b="1" dirty="0" smtClean="0"/>
              <a:t>Pilgrims—1620—Plymouth, Mass.</a:t>
            </a:r>
          </a:p>
          <a:p>
            <a:pPr lvl="1"/>
            <a:r>
              <a:rPr lang="en-US" b="1" i="1" dirty="0" smtClean="0"/>
              <a:t>Mayflower</a:t>
            </a:r>
          </a:p>
          <a:p>
            <a:pPr lvl="1"/>
            <a:r>
              <a:rPr lang="en-US" b="1" dirty="0" smtClean="0"/>
              <a:t>“Mayflower Compact”—established a precedent of self-government</a:t>
            </a:r>
          </a:p>
          <a:p>
            <a:r>
              <a:rPr lang="en-US" b="1" dirty="0" smtClean="0"/>
              <a:t>Puritans—1630—Boston</a:t>
            </a:r>
          </a:p>
          <a:p>
            <a:pPr lvl="1"/>
            <a:r>
              <a:rPr lang="en-US" b="1" dirty="0" smtClean="0"/>
              <a:t>Became the dominant group in New England </a:t>
            </a:r>
          </a:p>
          <a:p>
            <a:pPr lvl="1"/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10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648200"/>
            <a:ext cx="54864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British Colonies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5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French and Indian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00" name="Picture 4" descr="http://www.legendsofamerica.com/photos-americanhistory/FrenchIndianWar,FelixCarr,about%201870-2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22" y="2658974"/>
            <a:ext cx="3948336" cy="263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00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Conflict between Colonies and Crown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https://theofficialforum.files.wordpress.com/2014/10/georgei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09600"/>
            <a:ext cx="2857500" cy="37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acelebrationofwomen.org/wp-content/uploads/2011/07/trumbull-large1-e13096214219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76276"/>
            <a:ext cx="5715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34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Declaration of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1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Revolutionary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ttp://upload.wikimedia.org/wikipedia/commons/thumb/5/5f/01_%D0%B1_%D0%91%D0%B8%D1%82%D0%B2%D0%B0_%D0%BF%D1%80%D0%B8_%D0%9F%D1%80%D0%B8%D0%BD%D1%81%D1%82%D0%BE%D0%BD%D0%B5.jpg/512px-01_%D0%B1_%D0%91%D0%B8%D1%82%D0%B2%D0%B0_%D0%BF%D1%80%D0%B8_%D0%9F%D1%80%D0%B8%D0%BD%D1%81%D1%82%D0%BE%D0%BD%D0%B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909" y="533400"/>
            <a:ext cx="48768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63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the war wore on, the Americans grew more organized and more effective while the British grew more tired and less determined.</a:t>
            </a:r>
          </a:p>
          <a:p>
            <a:r>
              <a:rPr lang="en-US" dirty="0"/>
              <a:t>The war was finally and officially ended in 1783 with the Treaty of Paris</a:t>
            </a:r>
          </a:p>
          <a:p>
            <a:pPr lvl="1"/>
            <a:r>
              <a:rPr lang="en-US" dirty="0"/>
              <a:t>America was recognized as an independent state</a:t>
            </a:r>
          </a:p>
          <a:p>
            <a:pPr lvl="1"/>
            <a:r>
              <a:rPr lang="en-US" dirty="0"/>
              <a:t>America’s boundary extended all the way to the Mississippi River but did not include Florida</a:t>
            </a:r>
          </a:p>
          <a:p>
            <a:endParaRPr lang="en-US" dirty="0"/>
          </a:p>
        </p:txBody>
      </p:sp>
      <p:pic>
        <p:nvPicPr>
          <p:cNvPr id="8194" name="Picture 2" descr="http://www.pbs.org/ktca/liberty/images/york-surren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368451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9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252</TotalTime>
  <Words>161</Words>
  <Application>Microsoft Office PowerPoint</Application>
  <PresentationFormat>On-screen Show (4:3)</PresentationFormat>
  <Paragraphs>26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Impact</vt:lpstr>
      <vt:lpstr>Times New Roman</vt:lpstr>
      <vt:lpstr>NewsPrint</vt:lpstr>
      <vt:lpstr>American Independence</vt:lpstr>
      <vt:lpstr>Early Settlements</vt:lpstr>
      <vt:lpstr>British Colonies</vt:lpstr>
      <vt:lpstr>French and Indian War</vt:lpstr>
      <vt:lpstr>Conflict between Colonies and Crown</vt:lpstr>
      <vt:lpstr>Declaration of Independence</vt:lpstr>
      <vt:lpstr>Revolutionary War</vt:lpstr>
      <vt:lpstr>End of the War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Independence</dc:title>
  <dc:creator>KMyers</dc:creator>
  <cp:lastModifiedBy>Yvonne Yoder</cp:lastModifiedBy>
  <cp:revision>11</cp:revision>
  <dcterms:created xsi:type="dcterms:W3CDTF">2015-01-22T12:35:10Z</dcterms:created>
  <dcterms:modified xsi:type="dcterms:W3CDTF">2017-11-15T15:13:40Z</dcterms:modified>
</cp:coreProperties>
</file>