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5" r:id="rId3"/>
    <p:sldId id="260" r:id="rId4"/>
    <p:sldId id="261" r:id="rId5"/>
    <p:sldId id="264" r:id="rId6"/>
    <p:sldId id="266" r:id="rId7"/>
    <p:sldId id="258" r:id="rId8"/>
    <p:sldId id="257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8142486-5A2A-4F69-8E9C-7217803541BD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AEA4BDB-4D84-4180-BB66-94259E0FC2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42486-5A2A-4F69-8E9C-7217803541BD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4BDB-4D84-4180-BB66-94259E0FC2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42486-5A2A-4F69-8E9C-7217803541BD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4BDB-4D84-4180-BB66-94259E0FC2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42486-5A2A-4F69-8E9C-7217803541BD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4BDB-4D84-4180-BB66-94259E0FC2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42486-5A2A-4F69-8E9C-7217803541BD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4BDB-4D84-4180-BB66-94259E0FC2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42486-5A2A-4F69-8E9C-7217803541BD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4BDB-4D84-4180-BB66-94259E0FC2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142486-5A2A-4F69-8E9C-7217803541BD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AEA4BDB-4D84-4180-BB66-94259E0FC271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8142486-5A2A-4F69-8E9C-7217803541BD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AEA4BDB-4D84-4180-BB66-94259E0FC2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42486-5A2A-4F69-8E9C-7217803541BD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4BDB-4D84-4180-BB66-94259E0FC2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42486-5A2A-4F69-8E9C-7217803541BD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4BDB-4D84-4180-BB66-94259E0FC2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42486-5A2A-4F69-8E9C-7217803541BD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4BDB-4D84-4180-BB66-94259E0FC2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8142486-5A2A-4F69-8E9C-7217803541BD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AEA4BDB-4D84-4180-BB66-94259E0FC27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5400" y="2133600"/>
            <a:ext cx="4013200" cy="863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Age of Reason: </a:t>
            </a:r>
            <a:r>
              <a:rPr lang="en-US" sz="3600" dirty="0" smtClean="0">
                <a:solidFill>
                  <a:srgbClr val="00B0F0"/>
                </a:solidFill>
              </a:rPr>
              <a:t>The Arts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267200"/>
            <a:ext cx="4953000" cy="1385338"/>
          </a:xfrm>
        </p:spPr>
        <p:txBody>
          <a:bodyPr/>
          <a:lstStyle/>
          <a:p>
            <a:r>
              <a:rPr lang="en-US" dirty="0" smtClean="0"/>
              <a:t>World History 15d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31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457200"/>
            <a:ext cx="8458200" cy="1066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Overview of the arts in the Age of Reason</a:t>
            </a:r>
            <a:endParaRPr lang="en-US" sz="32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4996957"/>
              </p:ext>
            </p:extLst>
          </p:nvPr>
        </p:nvGraphicFramePr>
        <p:xfrm>
          <a:off x="457200" y="1371599"/>
          <a:ext cx="8229600" cy="4694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MUSIC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LITERATURE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149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Character</a:t>
                      </a:r>
                    </a:p>
                    <a:p>
                      <a:pPr algn="ctr"/>
                      <a:r>
                        <a:rPr lang="en-US" b="1" dirty="0" smtClean="0"/>
                        <a:t>-</a:t>
                      </a:r>
                      <a:r>
                        <a:rPr lang="en-US" b="1" dirty="0" err="1" smtClean="0"/>
                        <a:t>istics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u="sng" dirty="0" smtClean="0"/>
                        <a:t>Baroque—1600s</a:t>
                      </a:r>
                    </a:p>
                    <a:p>
                      <a:r>
                        <a:rPr lang="en-US" sz="1800" dirty="0" smtClean="0"/>
                        <a:t>    Grand, dynamic,              heroic</a:t>
                      </a:r>
                    </a:p>
                    <a:p>
                      <a:endParaRPr lang="en-US" sz="1800" u="sng" dirty="0" smtClean="0"/>
                    </a:p>
                    <a:p>
                      <a:r>
                        <a:rPr lang="en-US" sz="1800" u="sng" dirty="0" smtClean="0"/>
                        <a:t>Rococo—1700s</a:t>
                      </a:r>
                    </a:p>
                    <a:p>
                      <a:r>
                        <a:rPr lang="en-US" sz="1800" dirty="0" smtClean="0"/>
                        <a:t>     Refined, elegant, subdued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sng" dirty="0" smtClean="0"/>
                        <a:t>Baroque—1600s</a:t>
                      </a:r>
                    </a:p>
                    <a:p>
                      <a:r>
                        <a:rPr lang="en-US" sz="1800" dirty="0" smtClean="0"/>
                        <a:t>    Grand, fancy,</a:t>
                      </a:r>
                      <a:r>
                        <a:rPr lang="en-US" sz="1800" baseline="0" dirty="0" smtClean="0"/>
                        <a:t> complex</a:t>
                      </a:r>
                      <a:endParaRPr lang="en-US" sz="1800" dirty="0" smtClean="0"/>
                    </a:p>
                    <a:p>
                      <a:endParaRPr lang="en-US" sz="1800" u="sng" dirty="0" smtClean="0"/>
                    </a:p>
                    <a:p>
                      <a:r>
                        <a:rPr lang="en-US" sz="1800" u="sng" dirty="0" smtClean="0"/>
                        <a:t>Classical—1700s</a:t>
                      </a:r>
                    </a:p>
                    <a:p>
                      <a:r>
                        <a:rPr lang="en-US" sz="1800" dirty="0" smtClean="0"/>
                        <a:t>     Orderly, clear, balanced, precise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Emphasized the rational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Imitated the classical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149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People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Bernini</a:t>
                      </a:r>
                    </a:p>
                    <a:p>
                      <a:r>
                        <a:rPr lang="en-US" sz="1800" dirty="0" smtClean="0"/>
                        <a:t>Peter Paul Rubens</a:t>
                      </a:r>
                    </a:p>
                    <a:p>
                      <a:r>
                        <a:rPr lang="en-US" sz="1800" dirty="0" smtClean="0"/>
                        <a:t>Rembrandt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sng" dirty="0" smtClean="0"/>
                        <a:t>Baroque—1600s</a:t>
                      </a:r>
                    </a:p>
                    <a:p>
                      <a:r>
                        <a:rPr lang="en-US" sz="1800" dirty="0" smtClean="0"/>
                        <a:t>Monteverdi</a:t>
                      </a:r>
                      <a:r>
                        <a:rPr lang="en-US" sz="1800" baseline="0" dirty="0" smtClean="0"/>
                        <a:t> Handel, Bach</a:t>
                      </a:r>
                    </a:p>
                    <a:p>
                      <a:r>
                        <a:rPr lang="en-US" sz="1800" u="sng" baseline="0" dirty="0" smtClean="0"/>
                        <a:t> </a:t>
                      </a:r>
                      <a:endParaRPr lang="en-US" sz="1800" u="sng" dirty="0" smtClean="0"/>
                    </a:p>
                    <a:p>
                      <a:r>
                        <a:rPr lang="en-US" sz="1800" u="sng" dirty="0" smtClean="0"/>
                        <a:t>Classical—1700s</a:t>
                      </a:r>
                    </a:p>
                    <a:p>
                      <a:r>
                        <a:rPr lang="en-US" sz="1800" dirty="0" smtClean="0"/>
                        <a:t> Haydn,</a:t>
                      </a:r>
                      <a:r>
                        <a:rPr lang="en-US" sz="1800" baseline="0" dirty="0" smtClean="0"/>
                        <a:t> Mozart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Alexander</a:t>
                      </a:r>
                      <a:r>
                        <a:rPr lang="en-US" sz="1800" baseline="0" dirty="0" smtClean="0"/>
                        <a:t> Pope</a:t>
                      </a:r>
                    </a:p>
                    <a:p>
                      <a:r>
                        <a:rPr lang="en-US" sz="1800" baseline="0" dirty="0" smtClean="0"/>
                        <a:t>Jonathan Swift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4867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8" name="Picture 4" descr="http://upload.wikimedia.org/wikipedia/commons/thumb/9/9e/Peter_Paul_Rubens_110.jpg/1275px-Peter_Paul_Rubens_1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"/>
            <a:ext cx="8657771" cy="695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39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4" descr="http://upload.wikimedia.org/wikipedia/commons/thumb/f/f7/Aeneas%27_Flight_from_Troy_by_Federico_Barocci.jpg/1024px-Aeneas%27_Flight_from_Troy_by_Federico_Barocc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490818"/>
            <a:ext cx="9247909" cy="642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81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2" name="Picture 4" descr="http://17rg073sukbm1lmjk9jrehb643.wpengine.netdna-cdn.com/wp-content/uploads/2014/06/listen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8210"/>
            <a:ext cx="8846127" cy="683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60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www.ibiblio.org/wm/paint/auth/rembrandt/1640/davi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5"/>
          <a:stretch/>
        </p:blipFill>
        <p:spPr bwMode="auto">
          <a:xfrm>
            <a:off x="1447801" y="-18814"/>
            <a:ext cx="6476999" cy="687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050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upload.wikimedia.org/wikipedia/commons/thumb/5/57/L%27Embarquement_pour_Cythere%2C_by_Antoine_Watteau%2C_from_C2RMF_retouched.jpg/1024px-L%27Embarquement_pour_Cythere%2C_by_Antoine_Watteau%2C_from_C2RMF_retouch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399"/>
            <a:ext cx="9099138" cy="597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87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upload.wikimedia.org/wikipedia/en/0/0b/FdeTroyLectureMolie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411"/>
            <a:ext cx="8534400" cy="684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35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upload.wikimedia.org/wikipedia/commons/thumb/f/f5/WatteauPierrot.jpg/640px-WatteauPierr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9575"/>
            <a:ext cx="5257800" cy="680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05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329</TotalTime>
  <Words>81</Words>
  <Application>Microsoft Office PowerPoint</Application>
  <PresentationFormat>On-screen Show (4:3)</PresentationFormat>
  <Paragraphs>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Georgia</vt:lpstr>
      <vt:lpstr>Trebuchet MS</vt:lpstr>
      <vt:lpstr>Wingdings 2</vt:lpstr>
      <vt:lpstr>Urban</vt:lpstr>
      <vt:lpstr>Age of Reason: The Arts</vt:lpstr>
      <vt:lpstr>Overview of the arts in the Age of Reason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KMyers</dc:creator>
  <cp:lastModifiedBy>Yvonne Yoder</cp:lastModifiedBy>
  <cp:revision>8</cp:revision>
  <dcterms:created xsi:type="dcterms:W3CDTF">2015-01-16T14:26:26Z</dcterms:created>
  <dcterms:modified xsi:type="dcterms:W3CDTF">2017-11-15T15:04:47Z</dcterms:modified>
</cp:coreProperties>
</file>