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BF4DC08-88FA-4410-9CB3-36BCFEB2C0EF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613A450-C18F-4122-B694-1B17CD06571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Age of Reason: </a:t>
            </a:r>
            <a:br>
              <a:rPr lang="en-US" dirty="0" smtClean="0"/>
            </a:br>
            <a:r>
              <a:rPr lang="en-US" b="1" dirty="0" smtClean="0">
                <a:solidFill>
                  <a:srgbClr val="FFFF00"/>
                </a:solidFill>
              </a:rPr>
              <a:t>Spiritual Awakening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15c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83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6824133" cy="345069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Recognition that an intellectual assent to a list of beliefs was inadequate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 call for: </a:t>
            </a:r>
          </a:p>
          <a:p>
            <a:pPr marL="759143" lvl="1" indent="-457200">
              <a:buFont typeface="+mj-lt"/>
              <a:buAutoNum type="arabicPeriod"/>
            </a:pPr>
            <a:r>
              <a:rPr lang="en-US" dirty="0" smtClean="0"/>
              <a:t>personal conversion</a:t>
            </a:r>
          </a:p>
          <a:p>
            <a:pPr marL="759143" lvl="1" indent="-457200">
              <a:buFont typeface="+mj-lt"/>
              <a:buAutoNum type="arabicPeriod"/>
            </a:pPr>
            <a:r>
              <a:rPr lang="en-US" dirty="0" smtClean="0"/>
              <a:t>daily Bible study and prayer</a:t>
            </a:r>
            <a:endParaRPr lang="en-US" dirty="0"/>
          </a:p>
          <a:p>
            <a:pPr marL="759143" lvl="1" indent="-457200">
              <a:buFont typeface="+mj-lt"/>
              <a:buAutoNum type="arabicPeriod"/>
            </a:pPr>
            <a:r>
              <a:rPr lang="en-US" dirty="0" smtClean="0"/>
              <a:t>holy living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“</a:t>
            </a:r>
            <a:r>
              <a:rPr lang="en-US" dirty="0"/>
              <a:t>A</a:t>
            </a:r>
            <a:r>
              <a:rPr lang="en-US" dirty="0" smtClean="0"/>
              <a:t>wakened” Christians often started small groups within the larger churches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Threads in Spiritual Awakening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3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6062133" cy="3450696"/>
          </a:xfrm>
        </p:spPr>
        <p:txBody>
          <a:bodyPr/>
          <a:lstStyle/>
          <a:p>
            <a:r>
              <a:rPr lang="en-US" dirty="0" smtClean="0"/>
              <a:t>Philipp </a:t>
            </a:r>
            <a:r>
              <a:rPr lang="en-US" dirty="0" err="1" smtClean="0"/>
              <a:t>Spener</a:t>
            </a:r>
            <a:r>
              <a:rPr lang="en-US" dirty="0" smtClean="0"/>
              <a:t>:  Lutheran minister who started small group Bible studies and called for personal piety </a:t>
            </a:r>
          </a:p>
          <a:p>
            <a:r>
              <a:rPr lang="en-US" dirty="0" smtClean="0"/>
              <a:t>His work grew into a movement called </a:t>
            </a:r>
            <a:r>
              <a:rPr lang="en-US" u="sng" dirty="0" smtClean="0"/>
              <a:t>Pietism</a:t>
            </a:r>
            <a:r>
              <a:rPr lang="en-US" dirty="0" smtClean="0"/>
              <a:t> and spread throughout Germany and beyond</a:t>
            </a:r>
          </a:p>
          <a:p>
            <a:r>
              <a:rPr lang="en-US" dirty="0" smtClean="0"/>
              <a:t>Pietism influenced Zinzendorf and the Moravians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Revival in Germany</a:t>
            </a:r>
            <a:endParaRPr lang="en-US" dirty="0"/>
          </a:p>
        </p:txBody>
      </p:sp>
      <p:pic>
        <p:nvPicPr>
          <p:cNvPr id="1026" name="Picture 2" descr="http://upload.wikimedia.org/wikipedia/commons/thumb/7/74/Philipp_Jakob_Spener.jpg/200px-Philipp_Jakob_Spen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199" y="1828800"/>
            <a:ext cx="2182091" cy="294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unitasfratrum.org/wp-content/gallery/general/zinzendor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19600"/>
            <a:ext cx="2159576" cy="2159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82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286000"/>
            <a:ext cx="6096000" cy="34506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Whereas revival in Germany arose within the Lutheran church, revival in England arose within the Anglican church</a:t>
            </a:r>
          </a:p>
          <a:p>
            <a:r>
              <a:rPr lang="en-US" dirty="0" smtClean="0"/>
              <a:t>John Wesley is the major figure in the renewal movement in England</a:t>
            </a:r>
          </a:p>
          <a:p>
            <a:r>
              <a:rPr lang="en-US" dirty="0" smtClean="0"/>
              <a:t>George Whitefield was another powerful preacher</a:t>
            </a:r>
          </a:p>
          <a:p>
            <a:r>
              <a:rPr lang="en-US" dirty="0" smtClean="0"/>
              <a:t>Eventually, this movement grew into the Methodist Church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Revival in England</a:t>
            </a:r>
            <a:endParaRPr lang="en-US" dirty="0"/>
          </a:p>
        </p:txBody>
      </p:sp>
      <p:pic>
        <p:nvPicPr>
          <p:cNvPr id="2050" name="Picture 2" descr="http://upload.wikimedia.org/wikipedia/commons/5/5e/Jwesleysitting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6146"/>
          <a:stretch/>
        </p:blipFill>
        <p:spPr bwMode="auto">
          <a:xfrm>
            <a:off x="6428509" y="1136073"/>
            <a:ext cx="2715491" cy="267392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bereanbibleheritage.org/extraordinary/artwork/whitefield_george_preach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926657"/>
            <a:ext cx="2680856" cy="284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8086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92904"/>
            <a:ext cx="6366933" cy="3450696"/>
          </a:xfrm>
        </p:spPr>
        <p:txBody>
          <a:bodyPr/>
          <a:lstStyle/>
          <a:p>
            <a:r>
              <a:rPr lang="en-US" dirty="0" smtClean="0"/>
              <a:t>A corresponding revival took place in America — here it was called the Great Awakening</a:t>
            </a:r>
          </a:p>
          <a:p>
            <a:r>
              <a:rPr lang="en-US" dirty="0" smtClean="0"/>
              <a:t>Religious context: “state” Anglican churches and New England Congregationalist churches</a:t>
            </a:r>
          </a:p>
          <a:p>
            <a:r>
              <a:rPr lang="en-US" dirty="0" smtClean="0"/>
              <a:t>Important figures</a:t>
            </a:r>
          </a:p>
          <a:p>
            <a:pPr lvl="1"/>
            <a:r>
              <a:rPr lang="en-US" dirty="0" smtClean="0"/>
              <a:t>Jonathan Edwards</a:t>
            </a:r>
          </a:p>
          <a:p>
            <a:pPr lvl="1"/>
            <a:r>
              <a:rPr lang="en-US" dirty="0" smtClean="0"/>
              <a:t>George Whitefield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Revival in America</a:t>
            </a:r>
            <a:endParaRPr lang="en-US" dirty="0"/>
          </a:p>
        </p:txBody>
      </p:sp>
      <p:pic>
        <p:nvPicPr>
          <p:cNvPr id="3074" name="Picture 2" descr="http://www.jesus-is-savior.com/Books,%20Tracts%20&amp;%20Preaching/Printed%20Sermons/Jonathan_Edwards/jonathan_edward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267200"/>
            <a:ext cx="185737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bereanbibleheritage.org/extraordinary/artwork/whitefield_george_preach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299239"/>
            <a:ext cx="2438400" cy="2587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279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175</TotalTime>
  <Words>173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Candara</vt:lpstr>
      <vt:lpstr>Symbol</vt:lpstr>
      <vt:lpstr>Waveform</vt:lpstr>
      <vt:lpstr>Age of Reason:  Spiritual Awakening</vt:lpstr>
      <vt:lpstr>Common Threads in Spiritual Awakening</vt:lpstr>
      <vt:lpstr>Revival in Germany</vt:lpstr>
      <vt:lpstr>Revival in England</vt:lpstr>
      <vt:lpstr>Revival in America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 of Reason:  Spiritual Awakening</dc:title>
  <dc:creator>KMyers</dc:creator>
  <cp:lastModifiedBy>Yvonne Yoder</cp:lastModifiedBy>
  <cp:revision>12</cp:revision>
  <dcterms:created xsi:type="dcterms:W3CDTF">2015-01-14T21:52:35Z</dcterms:created>
  <dcterms:modified xsi:type="dcterms:W3CDTF">2017-11-15T14:59:40Z</dcterms:modified>
</cp:coreProperties>
</file>