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D9255B3-0AAC-4B08-AA74-B51E9D5F6FA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E292540-8E08-43D8-BD88-F45B988564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Age of Reason:</a:t>
            </a:r>
            <a:br>
              <a:rPr lang="en-US" dirty="0" smtClean="0"/>
            </a:br>
            <a:r>
              <a:rPr lang="en-US" dirty="0" smtClean="0">
                <a:solidFill>
                  <a:srgbClr val="00B0F0"/>
                </a:solidFill>
              </a:rPr>
              <a:t>Philosophy and Ideas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15b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76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Enlightenment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Age of Reason  (this shift from ancient authorities and church tradition to self-confidence and science) culminated in a movement called the Enlightenment</a:t>
            </a:r>
          </a:p>
          <a:p>
            <a:r>
              <a:rPr lang="en-US" sz="2400" dirty="0" smtClean="0"/>
              <a:t>Enlightenment—intellectual movement in the 1700s that looked to human reasoning as the answer to all of life’s problems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74242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Inductive vs. Deductive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Inductive Reasoning:  deriving general truths from specific cases  (e.g. concluding that gravity pulls all objects toward the earth at the exact same speed after performing 300 different experiments)</a:t>
            </a:r>
          </a:p>
          <a:p>
            <a:r>
              <a:rPr lang="en-US" dirty="0" smtClean="0"/>
              <a:t>Deductive Reasoning:  deriving more specific truths by applying a general truth  (e.g. “since the sum of interior angles in a triangle is always 180, I know that the angle in this problem is x”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832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rictornorton.co.uk/bac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14800"/>
            <a:ext cx="2895600" cy="275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Bacon and the Inductive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Sir Francis Bacon promoted the inductive method of reasoning through the use of the scientific method </a:t>
            </a:r>
          </a:p>
          <a:p>
            <a:r>
              <a:rPr lang="en-US" dirty="0" smtClean="0"/>
              <a:t>Empiricism—the idea that all knowledge comes through experience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8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Descartes and the Deductive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4876800" cy="4325112"/>
          </a:xfrm>
        </p:spPr>
        <p:txBody>
          <a:bodyPr/>
          <a:lstStyle/>
          <a:p>
            <a:r>
              <a:rPr lang="en-US" dirty="0" smtClean="0"/>
              <a:t>Rene Descartes emphasized deductive reasoning in trying to begin with the fundamental realities in life and then logically building on them</a:t>
            </a:r>
            <a:endParaRPr lang="en-US" dirty="0"/>
          </a:p>
        </p:txBody>
      </p:sp>
      <p:sp>
        <p:nvSpPr>
          <p:cNvPr id="4" name="AutoShape 2" descr="data:image/jpeg;base64,/9j/4AAQSkZJRgABAQAAAQABAAD/2wCEAAkGBxQTEhUUEhQUFBUXGB0XFxcYFxcYFRccFxoXGBcXFxQYHCggGBolHBgUITEhJSkrLi4uFx8zODMsNygtLisBCgoKDg0OFBAQGCwcHB0sLCwsLCwsLCwsLCwsLCwsLCwsLCwsLCwsLCwsLCwsLCwsLCwsLCwsLCwsLCwsLCwrL//AABEIAPgAywMBIgACEQEDEQH/xAAcAAACAwEBAQEAAAAAAAAAAAABAgADBAUGBwj/xAA5EAACAQIEAggDCAEEAwAAAAAAAQIDEQQSITFBUQUGE2FxgZHwIqGxBzJCUsHR4fEjFGKCojNyg//EABkBAQEBAQEBAAAAAAAAAAAAAAABAgMEBf/EACMRAQEAAgICAgMBAQEAAAAAAAABAhEDIRIxIkEEUXFhoRP/2gAMAwEAAhEDEQA/APknbS5v1I6j5v1BYCOTrse1a4sPaPmwWC0E2rlN82RVGuLDKIFEvRumVWXMLqPmLYKjuDZu2lbdi9pLmSSCog2PaPmxo4qXMSxHEhsVN8W7hc5fmfqLFBsDY9tLmRVJcwZSA2ZTfNhdSXMUjRDaZ3zFvLn8yNBSKu0UnzGUnzIhkRNopS56BknzAojZQAptNa6GGru9Tc4MzzjrsjUF62YjgXSEa0IhVAmUsjsSQFMkCMS2QgAyhaJcjAAUiWDFgQiGSBUqRju9eS1YCsjQjxH+yQJYyNvuy9UNVVtgKJKVaMtE7Pky1ogRsLQcpMoC2C4jNBaCESHSJYiQUxCINgI0UTjrsjSiuSAacSu3A0yjp5lLiVAUQTpllNa6kk9LAUuIMpbcWLASxMo8l3A4AKxoUwxiHEzcYabvREGXE1rPLF+L/RBw9o9758jLkdy/D0JNNpN2V2askizdPiqkr6a9z1fojFHV6m3G0ZQyp3+JXXejDTLj6MuqfIjbha3CWq4S5dz7u8qpWur7N2LK1Bq+X++4l/RGrKHKV4SeaPei9IwqpxIkWC5QgILiRIJUQlgWImFGLBJO+g8LAlMCyWzFktCya0vb9vehWkEJIlh7CgVAbsM0Bx0KJJgkNlJGJBE929EZYVXOfwK9tufLxLekJ2jlXi/fvYt6tYWc3Ps6kabSWrjmf7eZfWNyak3ZHX6D6sTrTtJNX4/ovfBnt11RislGHww0dSXGXcm9/oef6N6ZxuFalWpqpSvZ1IrW3et/kfTMLW/1FOFalqmtH42t+p4ObPLfvr/Hs45JOnles/UXtMkqbjFQTXKy8zx+N6hVYXlRy14NXlCMoynBrdaPVcpLzPolToqjKf8AnnUxDbajBztBW3WVNLTma8R1Nwsss40Xhai1hUo1JJJ8G1ez80TDmuPW/wDi5YS+4+E9I9HSpSyyTWl1z80VRxDS8D6F9pXQtRZKjXxaQk1tJ3dpLxbR84tr9T3cWf8A6Y7rycmPjenQwkldW4mpxORTbi13P+TsqV0mi5TVZncVCNlrQkyBEGxLajMIWQqRYRIoOHV2Wunf+0TDaMZogk1ovMRmirHTzKbFZUpgsOkRAVtESHcBAFkSLJMWvPLHTV/yGoy1ql5y5bentl/Qk3GtJR/FF/KzMLjbn75m3oGsoYiLa0acbeK9+prKfG/xcL8p/XrcNQatVdaslkeeLbcZ8dVJ2XhZn1/qzhI0sLSpx1UYpJ89E2/VnzerhoTyQirKcoRavoldZkvJM+oueSlH7tkuLSjFd7Pk8udr6MxeS6w9AWrXiqihNS2nZJy3yyWzvZ2f6adXqn0DKhSyyr1ai1upyz77W+J5Uu5jV+mXCSzJSpO3xrVJvg/3Otg8QuFtduRjzvr6auP2o6e6OhVw84TV01xPzx0th1GrVSd7N2fh7Z+gOs2JfYyUeV34cT4FjsLJzk3peTS77Ozt53R6/wAW915uebxcui3J9/D9vqdHCVLppcN19Gu4zYihk1+QuFf4u/Xz0+tj3Xt5Z06MkJIMKqbs/HuYTARBI2RABhiEMYlZPTWpfGn3P0K6S1NMGrLX5fyFPiX8JkaNuJWmpkkGVCAPKOoOIClci+KKpAI0Z8bO2nvvNLQuMp3h3oS9tSMcJ6MyqraalyafoxmnHnZlcqel+Hv35naSOe3vOla9+zipWslJW3fJ8rHpOi+kqsssazpVKcU5RUpRy59kpx1utW9jx/Q2KjUpRkrOpTtmXFpbNLj/AGe66Cx3awbpS+JaWUY310s3bhufL5cbOten08Mpe9+19XrP2ay1KdPs2ldU5KSV97xS0jud7oCrCUE6T/xv7ut7d1+K5dzNOEjOMFGSTlx2s/CxjpZaGbKklOV0kkkm+NjzXV+nS9N3TelJ83p/J8Y61TissI66yatvZtteH4n5I+v18NPFLLHSmtJz4d6j+Znx/rRFU6k4vWbX3VrkUrZU+Tas34+B6eDG+W3LPKeNjzzhnjq9Fw4X93K1rdK+Ve7eIIU5bL3rckE7NbNP3+p9B4qeMWne1/f9ehupu6OXLEu67jbhcQnbvJlKSxdNASLZRFMgMKRAviEW0kX0o6IppR+tjRTnZJWuVVlZaO5kktPfebMRsY+AYVMqcy2+gk0URSBIKiBoiFSK8bfyLkhcZBuN1wE9txzqtbXVd2xKtZSVuHJdw2HpKzbM81bdWOk0xT4HFOlUUltxXNPex9U6rdYKDgsihnX3pJWm1ylxueH6A6u9r/lrXVJW0SblUd7KMIrVttpJLVt2R9Z6t/ZtSjnq4tPPVakqcJ1KapRSsqcnTmlN2y34XWlzhz445/134c8sP46eC6VVXSF2+KSf0Org+rqk8+Iu3wgnp/ya38Do9GdG0qMctGnGEd2oq13tq+Ox0oxtq9/oefHgkvbtly2+iOEYxypJRSsktEl4Hyv7Q+rdOdOTioZnJyzxmlPW901xXfc+sShc890n1ZoVM05/AtXKWaytu276JHXLG9WOcs+35wq9pRbTu+F9Gn/yvyEq4jMto358FwOr106Xw0qvZYKH+KL+Kq/vVX/tX4aa4c9+SPOuFtV6+9jvjjvVs1XLLL6i7LZq+ztcuVBcNO/h4mXtrcLo1YetK3wq/h6fqWyrLGqlK8VfcjWg0YNLXQOQwiuKtYaTGUQ2CHpM206ehjpaHSp2tqn78iirEJZV3GFM0upcyIrIQ3SFn3jXsLKRAjdmBSDURWBamWplMGPCRFjJjY5GmldPct6Awca1X4o5orVq9r8lfWyNM2dfqml2slzpu3ip05P/AKxkLl0s9vR9EdK08LXhiMTRc6NNKEFD4v8ATyb/APM6bXxvhfeN9Ez6r0V0rQxcO0w1aFaPHK9Y34SjvB9zSZ8T6347s6app/ed5LmtLfM8DDpGpTq9rRnKlNbShJxkvNDDC5RrLPVfr+nCw6PjXUH7Yb2o9JWT0UcQlZf/AFitv/Zac0tWfUumOnaOHw8sTVmuyjHMpJp57/dULfecuFiXGy6WZStPSHSFOhTlVrTjTpwV5Sk7Jfz3cT8//aX9pk8c5UMPmp4VPXhOtbjP8sOUfN8lwOuvXLEdI1c1V5aUXenRT+CHJv8ANO28n5WWh5y2h2ww13XPLPfpIsthKS2YtOJZY6VgHUfFIvw9W3xR0a92aK7E/wBPydmTqwdynXU1daPiuQYruOLCvKDTe/v1Ozh6maN0ccsPF08tmuLJ6oj5fQa37mULH33bHVorRfz+5y4xsnbl7+h0YT0WpYMl+HvzK3HiW3138+4pb3AqchbXGAgg5dClF0ypoAXHpzK2CxBbI6fQalGaq/hhJRl4TvF68LRbfot2jlJHSxXWSnSw8aNKOaf3pNr4VPhJ3+9bSy20Vyat6jU19uZ1s6Q7XESSekfh81v87nDewJSe7er3f8guevGeM0527u0RqeNqulGi5zdKLcoU3J5IuW7Udk/3fNma1gxF7Q1rBiLux4kFkEMxYsjAZSNNNIyxNNNiFDE0wYPF5NHsWyKMVT0v6/uNS9UldmydpLiBbmHoeve8H5HScdzhlNXTrvc2FJmmlWsktfRGNStexpo1FZEFdLna4l9Ni6KaWnv3czSb1QSq0wpixAghm0I0FsW4AsFIjY2yu+BBRja2SPe9jjFuKrZ5X9Ck74Y6jNqMKAkE3UEFyXAQMmPOdipEAtw71Zaimm7FlxRYWxZkzl8JaeRFaosNZaX7iiMi2M9P499xdppjp5k7xvp3HoVW7SGZcV8zm9EVLTa5/odRPTTgc+S9t4zpXCPPc10Y2ir2MVYupydtkYaLCpo+8zyfv1Hb0KZEQy2BcAtyojARsGYgaJj6TxH4V5mjEVskb+iONJ3d3xN4Y77KlwAbGOzBkLciZCCXARgAJESwyFUyGYIkbIEkzTReiMrNFBlotYzkI2LJmVNRqWnFrg19T0K467nmGrM7uEq5oJ8bGeT6q4mqPRl+Hn8K0T8dzPUkSnLQxGhhO+uljPN7i0qrjfz7/Ax4nES4O3hoamLHk0Oslu7Fbxkf5sc7NzYyNeETydaE09mPGHPgchTcXdO30LauNvG2z4k8P0u1eMr5pdy2/czjS5C5TrJpnYxIhstkS5AsgEIUAg7YqRA0SJAQ2xFEVsFySQgBZTlYquOtjVF6ZLiRYyMgSOj0TV+FrkzmyNHRs7T8SZT4rPbq5gx24Csshe27XmcXRjvp75GLEU7tGxqyKFLU6yuWmG1gwLpoo/o1Kh3Eq4lrKpFgVhQX9QMuwCBUQomwqRGhreQLDYEUG4yQuUKNiNjxQliKACELEoMZCjIBluPErLIEBkiYeVpJ94ZCcQO40WwtZX+pnoyvFPuL4K6/s4OrmRnf5i3KyXOjmsbMkt34l1WWhSmjUQXsVMssIWCTAmQNPcv0gZiyIJU+QqmA85CxChkRSDRQVEfLoQJIRxLLEa96hVLQENYDRpADEjQ0RRMpYloBItqR0IEYkmWUpboOS6+ftAbsBK8bcmbYw04nO6K3evA6sWccpqumPpwKsrFTm+BYo3vfYDSsdXNS5HvOivszqzjRnVqRhGetSKXxwjlzKz1Tf3U9NL8bHosL1SorAUFGlHtpSpSlVyrPrK80pNXtbSx7iayONvwRbfy+dkfP5/zL6we3i/GnvJ8C60dGwwuJq0acnNQaWZ2vqk2nbR2vucZRPQdeoyjjauZ6ztOW2jkr28lZHDcrHt47vDG/uPLyT5WK5IhKjBE67YXZ7iu24sJ24EvcgkgoVjJkBuMpi5wKSCnciZitsOYCNgkSwrZYiDQEGiy0WJlu63KYlsamhlSU9y2LXHgZ1LUt3Ki3AVEpo62Zd/z/AGOHSWt+Wp2M67/Q5Z+3TBThuj5VJqnThJuTttt4vgrHucL1BwsVBVak5VcyckmlCys5Rtb7r11vf1CQ8X5HLnMvGXT2cPFj47s29ViemoU6ihm+FK+zsnwS9TNQ6Yq1HNzUYUnK7dnny7Jei+YSHl8JJP8AXo2+V9bqva4ytUipOLlZNLRqKUdPQ4lSm77P0IQ+th8ZI+Zl3ulVGTvZN+QYUJflfo7efIhDe2JFk6b0+F8r2dvoVvDPhGXo/wBiEG1kF4eXGMl4pllPBtq/9+hCE2ugeDla/wA7O3qCWCla9nbwZCDyXxhJYeX5X6MnYPin6MJC7Z0Lpy5MSVFkIaiUqpseNCX5X6MhBldJjNjKnPkxo0J8n78iEJtrROxlyY7pStfh468tUQhURJ3OnRl8K/ab+kSEMZN49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http://www.daviddarling.info/images/Descart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688" y="2819400"/>
            <a:ext cx="3572749" cy="381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69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Inductive vs. Deductive 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utoShape 2" descr="http://upload.wikimedia.org/wikibooks/en/7/75/Inductive_Deductive_Reasoning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books/en/7/75/Inductive_Deductive_Reasoning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data:image/jpeg;base64,/9j/4AAQSkZJRgABAQAAAQABAAD/2wCEAAkGBxMSEBQUEhQQFRIQEBYYFxcVGRYUGhQXFxcXFhYYFBwYHiggGBslHBcXITEjJSksLi4uGR8zODMsNyktLi0BCgoKDg0OGxAQGywmICYsLCwtNCwsLiwsNCwsLjUsLywsLCwvLCwsLCwsLCwsMiwsLCwsLCwsLCwsLCwsLCwsLP/AABEIAMABAAMBEQACEQEDEQH/xAAcAAACAgMBAQAAAAAAAAAAAAAAAgMEAQUGBwj/xABJEAACAQICBQYICgkEAgMAAAABAgMAEQQSBQYTITEiQVFhkdEHFDJSU1SSkxUWFyNxcoGhwdIzNEJzdKOys+EINaKxYoIkQ2P/xAAbAQEAAgMBAQAAAAAAAAAAAAAAAQMCBAUGB//EADoRAAIAAwMJBQcDBQEBAAAAAAABAgMRBBJRBRMUFSExkaHRM0FScYEWMlNhweHwImKxBjVCcvE0I//aAAwDAQACEQMRAD8A9xoBGlANaU63S5UdyKpkoWxdsOuqtaSsGTcYbYddNaSsGLjDbDrprSVgxcYbYddNaSsGLjDbDrprSVgxcYbYddNaSsGLjDbDrprSVgxcYbYddNaSsGLjDbDrprSVgxcYbYddNaSsGLjDbDrprSVgxcYbYddNaSsGLjDbDrprSVgxcY6NetuRPhnQ3oTFqhFNigpsb1twy3Eqo051sglRXYqkfj69dTmYirWUrBh4+vXTMxDWUrBh4+vXTMxDWUrBh4+vXTMxDWUrBh4+vXTMxDWUrBh4+vXTMxDWUrBh4+vXTMxDWUrBh4+vXTMxDWUrBh4+vXTMxDWUrBh4+vXTMxDWUrBh4+vXTMxDWUrBh4+vXTMxDWUrBh4+vXTMxDWUrBk8EwcXF9xrCKFw7zZkT4ZyrCSViXhQFabjXnModu/Qug3EdaJkFAFAVG0lGJjETZliWQk7hlZmQbzz3U1moG4bwqYn0pCke0MkeQglSGUh7Amyb+Udx3CilxN3aEVJcLjEkRXUizhSL2B5QDAEdNiN1RFA06EkMul4FKgyx8ubZCzA/OWJybjubdwrJS4n3fP0IqS4bGo6B7gA23Ei4JtYGx47xu66xcLToSPDiUcsEZGKGzBSDlPQ1uB6jRwtbwS1iAoAoAoCxh+H2138l9k/Mqj3lDSHl/YK7kr3Tz2UO29EVqsNIKAKApaT0kIcgKyO0rlVVACSQpY8SANwNQ3QzggvVMYbS8TRlywQK5RhJaMq4/ZbNwPD6bi1KoOXEnQbHaTiiKh2GZ2RQoILHOwQG3G1yN9G0hDLii3FjxhLXzLbKWvcWyjifo66kxoypJpmEMFDqzPGZFCkHMgYKSu+x3sKiqMs3FvLfjCWBzLYgkG43gcSPoqamN1mYJldQyMrKeBUhgfoI3GgaadGPQgKAKA2OjPJP1vwFa87ednJnZvz+hcqk6QUBWm415zKHbv0LoNxHWiZBQBQHNae0A8+Iz2jMZXDAhufZYkzNcW38n762ZU5QQ08+aoYtGv0lqxLnkKQ4aVZUxMYRyFEW2ZWDjkHjazAWO4casgnw0VW1u5BoeDQGJUbK0YQypIZQ/KW2GWHkrl3sGF73AtUOdA9vL1qKMNHaBlUQXw2EjOHbDKdmwJkWISKWvlAAGe6jjvbeN1THOhbf6m615iguitU5Y/F1LII0w8W1AN/n4FdY2QWsRywSemJKR2iF1fz2eT/ADmKE+pmrsmGYGRVXZ4ZIQVdW2mU3vZY1sN1xmu3KP242idDGtmNQlQ62tQyCgCgCgLGH4fbXfyX2T8yqPeUNIeX9gruSvdPPZQ7b0RWqw0goAoDU6dw8xaB4URzDKzFWfZ3DRsm45W52HNURV7i2U4dqi7zQY7VvEM6zkIztJO7wq6hQZUhRLNJGwbKIbE5QTtGtbgcHC95sQz4Ervlt/PMI9WJUKII4WUYjCy7ZnOZFgEYaMAqWPkGxuNzm/WusjPwvbV9+zzEi1cxOyiRkhthcOsYGe4nyTRSEHk8hWWO2+/HeDS6yXOgq2q7Xw2PqWcVoGVzcQ4eLPDMpCt5DNNFIpJy8okI17cCefjU3WYqbCu9vd/AY7VaR9vYoQL+Lqd1hJKJ50YkEKGKqvAgAcDwpdENohVOf8I2+rWjmhSTOMrSzF7Zg9tyrvKqqgnLewFvp41MKoVTo1E9huKyKQoAoDY6M8k/W/AVrzt52cmdm/P6FyqTpBQFabjXnModu/Qug3EdaJkFAavWnSDYfBTzJbPFCzLcXFx0jnq2TAo5ihZD3Ghw2tLRSTCaVZoooUfMImwzB3k2aJaRrMG38rcFtv41sRSFEldVHXGpFS4+usIhaUKzCN3R7PBZGRQ5BcyZCSrCwBJN+o1hosV6716C8TprZCZGUCTLHEJGY5RlUx7XNlLZyuX9oLa+6sdHipX8w8iagutC8GgxKyHZFYyEzMsxYIws1gLqQbm4pmHiqbeQqQfGxM18s3khdllXMJDiDh7Zs9jyh9Ft96y0Z0/MKkVJJtbEVSdjiC0aSvIi7MmNYTlYtyrG54WJJsaxVnbe9d3Mmpv8PKHRWHB1BH0EX/GqGqOhI9QAoAoCxh+H2138l9k/Mqj3lDSHl/YK7kr3Tz2UO29EVqsNIKAKA5LTmk5VxM6h8SqQYaJ1EESy8pttm2l1O75tbC456wb2m1LgThTotre/0JMPrZy4o2RWZlhEjIxNnlVTeNQpzIMwJNxYdNL5Ds+xuuJmPW65lAhzGOMuuSQSZgJBG2fKtktmBNs9hfo3r4dnpTaZOtbGMNHCspELyyZJkKrGjFfm2y8tiQ1lIXgbkUvjR1WjdO7cSSaykk2iOyLsgkzrctsdspCFfJtuuTuPMRU3iFIWO370Ewms5IUmI7JTGjyFxcM8KSghAu8crfvHUDzFETFIS79v3LehdOvNIEeExbTDiZDnD3RmAUMABlbfcjeB0miiqYzJShVU67aG7rIoCgCgNjozyT9b8BWvO3nZyZ2b8/oXKpOkFAVpuNecyh279C6DcR1omQUBW0pgExELwyXySqVaxsbHoPNWcEbgiUSBV0loOKd875s2zyAg2tZ1lUjrDKCKyhnRQqhFCpNqtG+QtJOXjEoz3XMyzZBIvk2UHIvkgEW3cTWatDVdi7uQoYGqcJKZ2lkSJMqo5UgfN7Ikcm63QkEAgc9qaRFtp+d4oTYPVyNGDF5pHUx5WkYEqsWbIgsBuGdus85NYxTm9lEvuKB8WoM+ez3z5vK59scR/WezdU5+OlPzdQUNbrDqy8mbxchTMkySMXZDaYgm9lbOoNzl5J6GAJqyVPS97upyIaOnw0WRFUb8igdgA/CtaJ1dTIkrEBQBQFjD8Ptrv5L7J+ZVHvKGkPL+wV3JXunnsodt6IrVYaQUAUBXGCTO75eXKiqx6VTNlH2Z27aUMrzolgVItAwqUKhwIwgCh3ynZiyFlvZiABvPQOgVF1GbnRNMgj1Ww6gACUBUKKBJJyFurBY9/JAKgi3C1RdRLtEbGl1agYAEScHDHaOGkVyC6yG93UkDcam6iFPjRbfRMRFiu4yF+JHKKFCfZNqURipkSFi0NCq5VWwzo3EnlIqop39CqB9lKIOZE3Vmt1c1dbDyF3kViIFiUKJAAqsWvZ3bKN4so3LbnvuiGGhbNnKNUS+Z0NZGuFAFAbHRnkn634CtedvOzkzs35/QuVSdIKArTca85lDt36F0G4jrRMgoAoAoAoAoAoAoAoAoAoAoAoCxh+H2138l9k/Mqj3lDSHl/YK7kr3Tz2UO29EVqsNIKAKAKAKAKAKAKAKAKAKAKAKA2OjPJP1vwFa87ednJnZvz+hcqk6QUBVnNjXnModu/Qug3EecdI7RWkZBnHSO0UAZx0jtFAGcdI7RQBnHSO0UAZx0jtFAYzjpHaKAM46R2igDOOkdooAzjpHaKAM46R2igDOOkdooAzjpHaKAs4Y3H213sl9k/Mqj3lDSLDPxHAV3JXunn8oL/wC3oirtB0jtqypo0DaDpHbSooG0HSO2lRQNoOkdtKigbQdI7aVFA2g6R20qKBtB0jtpUUYbQdI7aVFA2g6R2ilRQNoOkdopUUYbQdI7RSpNGG0HSO0UqKMyHHSKEUNlozyT9b8BWvO3nZyZ2b8/oXKpOkFAeTf6h/1GD+NX+1LUZJhUWU4k1/j0EfuHgYFewzUHhXAovPEYKKZqDwrgLzxHEYpm4PCuAvPEdIgTYC5PMLkn6BTNwYLgheeIyoOj8aZqDwrgLzxHWNTwANhfdvsOk9VM1B4VwF54kiwg8Fv9AvTNwYLgL0WI2yXoFvopmoPCuAvxYjiJegUzUHhXAXosR1iXoHZTNQeFcBeeJIIF80dlRmoMFwF54jCFbXyiwIBNtwJ4A9dM1B4VwF54jrCvmr2UzUHhXAXniSpGBwFvo3UzUHhXAXniOIAf2b/ZemagwXAXniZEC+avZTNQeFcBeeI4w6eau/qpmoPCuAvPEkGGXzB2UzUGC4C88Rhh081eymag8K4C88Rxh081ewUzUHhXAXniSLhU8xfZqM1BguAvMYYZPMTsFTmoPCuAvMcYRPMX2ajNS8ELzHGFTzE7BTNQeFcBeY4wkfmJ2Cmag8K4C8xhhI/MTsFM1B4VwF54jjCR+YnYKZqDwrgLzNpq1h0XG4cqqg7U7wAP/rkrUtsEKl1SW9FFobcqI9q0Z5J+t+Arhzt5Xkzs35/QuVSdIKA8m/1D/qMH8Yv9qWmSP7nF/r0Ez3DwRa9ma44oBxUA6rV/bHBSjBbTxnxlTIIiRKYMhyZMvKK7TNmC9K33VqzbucWc3U2V3V/4St2w6mJpDHOB4y2L2eB2/ikqxSmQDFZs7AG5tkzddq1f01h3XaxUqqqmwyGlkl284hXEkNjVdnwLossT7GOy4lN6ypcnfmC5hJvF7VKUN2FxU3f5bnte59380oBZIZRho1hbHS5cRjQWwEqwRk7c2LLY7jxAvw6eNSnDfbiotkPvKr3DuDROPCnAQ7TFBnwGURh18XZis1hMnE3O7spMgbvxUXvb6be7cwnuNXBjF8RGMv8APJhDhLXuxkNgrDnJ2JO/qtVzgedzXdW96f8ASO6pf0tHGMKcPHMNto1Y5FCgoVfeMVle9muXQ8nnjquW4r9+JbIqrps/N4e4aHSUr4vAh5pWU4EMQ0jMM+xn3tc2zdZ30cuFS42kvew+aFdqJMBt9rhWhLDRwhhz77QCPKvjAnHk5/L4i97WpFcuxKL36vzr3U+Q2lvRUkcs2CS4VsNhY3iYkXdCsgeJ/wDyHJYf+456wmKKGGN4tp+ezav44EruOL0WcmGZud1SJftAeTsAUf8AvXRmbZiXm+hgtx1uBEpwOG2Y0gRlnv4tKsagmU22gIJJ/CtKK7nYr13u3qvd3GXcJEW8SyZk8c8VbJ5wwvEpe/lkZiOfJcc9S6Z2v+Ndv+2Pl9R3E+ndNBWeK+IfaQQLld1MMfIiOaNd5zC3VxNYyZLaUWxUb7tu97w2bPH7X4QQsMds/hJTeWUNDba7ii23Do37hVUF3MNK7W73LbuJ7yvobHCUxESYl9npGHMcS6uVDLJbZEeSCQc1+hazmy7tdiVYXuXlv+nqQmKGUwYaQkZtH4VJLG3LD5ig+lZUX26yo1HFCv8AJtfno+Q7jZaRMhvs/HW/+Xi7+LSrGN8iWL7jcnfb7aql3V713dD7yr3dxLINFsskmCjcqskMcboxIF+U+0jY/YGHWCOespicMMyJbm2n9GF3GmTSMvweo2stvGSts7eRsRybX8nq4VsuXBn60W7DvqY12GpFbJiSCgHFAOKA2Or365h/3p/tyVpW7svVFVo7KLyPZtGeSfrfgK4M7eV5M7N+f0LlUnSCgPJv9Q/6jB/GL/alpkj+5xf69BM9w8EFezNccUA4qANYVJA4UdX3VBI4UdAqakD5B0DsFCRwo6t9QQSADjuvQkcKOrdSoHCjqoBwo6BSpA4UdVKgkFAZ2ak7wpPWAamrQJAB1VFQSLQGVjXmC9gpVglsOqgHAHVUAbIOhewVNWCQAdVQCQUJHBoQOKEjg0IJBQGx1e/XMP8AvT/bkrSt3ZeqKrR2UXkezaM8k/W/AVwZ28ryZ2b8/oXKpOkFAc/rXq5h8eix4lWZEcOAGK8rKVvu6mNcSfa5tmtTjlOjpQthScO05r5JtF+hk95J31lr63/E5LoM3DgHyT6L9DJ72Tvpr63/ABOS6DNw4Gfko0Z6KT3snfTX1v8Aicl0GbhwD5KdGeik97J3019b/icl0GbhwM/JVoz0UnvZO+p19b/icl0GbhwOQ1t1IwcGJRIkcK0OY8tjvzkc56K2rPlm2xptx8kdnJeT7PPgjcyHdQzojUnBvNErI5DvY8thuyOf+wKvn5WtcMtxKP8AgW7J9nlQNwQnX/Jbo30cvvZO+ubr63/E5LocbNw4Gfku0d6OX3snfTX1v+JyXQZuHAz8l+jvRy+9k76a+t/xOS6DNw4B8mGjvRy+9k76a+t/xOS6DNw4Gfkx0f6OX3snfTX1v+JyXQZuHAz8mWj/AEcvvZO+mvrf8TkugzcOBZw3g00dbfFId/PJJ311rDlO1TZd6OPbUrighT3FPHeDrAB9ySAWHCR++upLtU5w1cTORa7THLmXYd3kQfJ7gfNl94/fWekTfEzV02b8uBn5PsF5svvH76aRN8TGmzflwD5P8F5svvH76aRN8TGmzflwM/EDBebL7x++mkTfExps35cDPxBwfmy+8fvppE3xMabN+XA0OsOhMFAdnGsjTsPSPaMH9p9/YvP9Fa1oyjMlbLzqd7I1gtWUIr7dJa3um/5L82EGh9B4UG2IEpU8JNowynokA3AdDdtuJqs+Up0WyOI3ss5LmSVnLNtXet781idN8RcJ0Te8fvre0ib4meT02b8uBn4i4Tom94/fTSJviY02b8uBn4jYTom949NIm+JjTZvy4GfiPhOib3j00ib4mNNm/LgHxJwv/wC3vHppE3xMabN+XAnwWqeHikWRRJmjNxd2YXsV4HqJrGObHGqROpjHa5kULhf8HXaM8k/W/AVpzt50Mmdm/P6FyqTpBQFabjXnModu/Qug3EdaJkFAFAFAU9LYATxNGXljvweNmRlPMQVP3cDWUEV11M5cdyJRUT89qPK8fo2fDz5MQ8kjEciRmdw6g/sZybcd681/trpyYoYl+k9jYrRZ50tuVCoX3pG2waZiqqGaQm6BWKG43E5h5IF956/srZiighhrHuNO2xQQw1j3Hc6E0YYFOZ3d3ILFmdlFuaMOTlH/AHxNcedMUcVUkl8jzk2ZfexURsapKgoAoAoAoCxh+H2138l9k/Mqj3lDSHl/YK7kr3Tz2UO29EVqsNIKAKAKAraRjkaNhC6xueDMucL0m1xc1ESbWxlsiKXDGnMhqsE6V9aM830jod8LMqvIJTMrOWylTcMoOa7G9833VxLTZ3KiTbq2fU8h5Xgt8qKGCUoIYKJJOu+vyWBtsEGJRVyXkcLygWFiCTcAi/CspMN6JIjKlp0aTFNpWnp3+p1OhsFLECrvGybsiqrKU6RdmNx0DmrrS4IoVRup82t1okz478uC6+/bVPkqGyqw0QoAoAoAoDY6M8k/W/AVrzt52cmdm/P6FyqTpBQHH+E3S8uEwEs0BCyIUsSAw3sAdx6q5cFngtGUVKj3PoWVpBU8VXwr6T9LH7ta9N7M2L93H7FOeiHXwqaT9LH7taezVi/dx+wz0RIvhQ0n6WP3a09mrF+7j9iM/ESL4TNJelj92tPZqxfu4/YnPxEi+EnSPpk92tPZqxfu4/YZ+Ijx+u2NnTJLIjLe/wCjUEEcCp5jWUP9O2OF1V7j9jOXa5kuK9BsYaL1txcGbZyKC/ElFJNuAv0Do66mZ/T9kj969x+xlOt02c6xs2K6/aQ9MvsJWHs1Yv3cfsU5+IkXXvH+mHsJ3U9mrF+7j9hn4iVdeMf6YewndUezVi/dx+wz8RIuumO9MPYTup7NWL93H7DPxEi64Y703/BO6ns3Yv3cfsM/EE+uGOCMRPvVGI5CcQCRzUf9N2P93H7E5+I9i0XIWiRjxZFJ+kqCa87k1UlPzLY95w3hg07NgsMssDBXMyLcgNuKuTx+gV37JApkSgffX+DkzZUMy0NRYI8kXwoaS9JH7ta62r5eL5dDLRJWBIvhM0j6WP3a01fLxfLoNElYEi+EjSPpY/drTV8vF8ug0SThzJF8IukPSp7taavl4vl0GiScCVfCDpD0qewtNXy8Xy6DRJWBTx+suKndXkkBZFKiyqNxIJ/6FUzckyJlLzfH7HRsFqjsKiUjZepWu3d/0lw+sOJUqRJvRrjkrxsR0dZqIMjyIHVN8fsW2nKE60y3LmUozZrrtjvTD2E7qu1fLxfLocnRJWBKuueN9MPYTupq+Xi+XQaLKwJF1vxvpv8AgndTQJeL5dBokrAkXWvGem/4J3U0CXi+XQaJKwJF1oxnpv8AgndTQJeL5dBokrA2OgtYcS+KhR5cyO5BGVRuyOeYdIFa9pssMqC8m95VOs0uGW2keqaM8k/W/AVyp28syZ2b8/oXKpOkFAcB4af9pn+tH/WK0rH/AHaD87jN+4z5sSvoBqG21c0eMRioYWJVZXsSu82ALHLf9ogEDrIqqbHcgcWBK2nQYXRqY2EHDwQxOZolXLMzFVkkEfz6vckXZSHFuB3WNUOY5UX64m9j7vlXZ0FKj4rVMR3ZsQuzWGSQts+UBGyKRkDnjnBUki+/hapgtV7Zd21S34+guluHUlzm+eQDPljYrYONmkmZ7uNkPnFH7W+/ML1i7Yl/j+Vpht3fIm6RYfVsMyrtt5w6StlhZsgfKVUkuBwJuSQBbnvWbtFFW73034ehFC7i9ArDEc5UNFtxI/KP6PERxhlFx+yx3H/NYwT3HFs76U9VUUMjVwbTZiZiRCJGtC2ZLkAKy57A2N97C301Ok/pvXe+m/7fQULM2gFjXLmzSr40GFjlOx2eUoQdx5fP09W+IbQ4nWmz9POvQUGXV0ZmVZ1OykeOQ5GARlR33b+Wp2bi+7eOFTpOxNw71VbfnT03oXSbC6vBycstxs43W0ZLMHz7yga4AyWJGbiN1RFabu+Hva37Nnzp0F01MdbRiZxP6KT92/8ASah7iUe+aG/QR/u0/pFfP8m9m/M24955r4f/ANSX+Ij/AKZK9Dk/tYfX+Dmv/wBMXkjwRK9CXk6UBMtSDu9I6LwscRDLh0JwkbRsJXMxmdUIDR3IKkk9G6tCXMmRRbK73XZsp5mTSEw+pZZ5FGIS0WIMObZkKZF8u93GVBdeVv48N16ydrok7u9V393DkLpNofV2MnLI6tKYoW2eVgE2skai7huXyW3gAeVuJ5k20Rb4Vsq9vksAkJh9AxiaFJZwrTSR/NhG3pJLkAV72zW32tuHOeFZOfFdbhh3V2170sCKEk2howhkaURwou98jOzXlkRbrm42jJNjwHOamGdE3dSq/P5Lv9RQnm1cMd1eVRJacqoQkMIb35VxluN43GohtN7als2d+IuiaV0RsFRs+cScCFIU7geQ1yHG+3Md3Cs5U7ONqlKfm7uDVCmlXEEyUBttXP1zD/vT/bkrSt/ZeqKbR2UR7NozyT9b8BXBnbyvJnZvz+hcqk6QUBwHhp/2mf60f9YrSsf92g/O4zfuM+bEr6AahZw8jKyspKsjBlYbirA3BB5iCKhpNUYN4+s+JYEBo48zq7GKNIy7owdHaw3sGFxzcd1UqzwL5+b9CasxiNNSyAr82isjIVjRI1szBm3AcSQN/VUwyYYdv8kVLUWn599yjEm6lkRjGcgjJjJHIJVVBt0DnqMxB+cdoqNBpeUZr5GDxohDorAiL9HuItdeY1LlQ7PXnvFS42sOIZ8xZb5i3kra5dZCbW52RTWKs8tKlPzcKsk+GpCXJEJ2g5YMaWc5s4Zhbewbfc1Kkwqm/Z8xUmm03NJmzFbuXJIVQfnAokt0A5VJ6xSGRBDu+XLcKk8mnJn4souWLZVVc7MuRmew5TZSRc9JqFIgQqx8JpeVLWyHKEy5lVshjzZGW43MMx31MUmF8+e8VIFNWkBif0Un7t/6TUPcSj3zQ36CP92n9Ir5/k3s35m3HvPNfD/+pL/ER/0yV6HJ/aw+v8HNf/pi8keCJXoi8nSoBOtAXsRjHlYM5uyqqg7huQALw6gKxhgUKogbHDacmVna6M0kplJdEbLKb3kS45Lb+I6B0CsHJgaSwVPTAVLOG1gnVFRWUZFRQ2Vc5WNg0asxFyFIFqhyIG6v8qKsmi0/OFADLdSLNlXPZX2irmtfKG32pmIK7vzcKsmi05KCf0ZVhYoUUpbOZBySLbmJI+mmYg/HtwFQbSkzMGZyWAk3m1/nbmTtualSoEqJYctwqT4rSUkos2QDNmOVVXO1suZ7DlNbdekEqGF1QqRJVgJkoDbaufrmH/en+3JWlb+y9UU2jsoj2bRnkn634CuDO3leTOzfn9C5VJ0goDQa36BTHYd8PIzoshUkpa4ykHdcEc1cSdaYrNbc7BvVP4LUqw0PPx4EcJ6xi/5X5a3/AGoteEPB9TDMQjDwKYX1jF/yvy09qLXhDwfUZmEYeBfC+s4v+V+WntRa8IeD6k5mEYeBrDes4v8Alflp7UWvCHg+ozMIw8DuH9ZxXZF+WntRa8IeD6jMwnNay6ix4adI0mmIaLMSwQm+YrzAVsyP6htUxVah4fc6mT8kyrVDE4m1Sm4fRWpCSSxo08tpGsbKlxyWbdu6qtnZdtMEF5JcPuLXkqVJgcSbOpHgog9YxPZF+WtH2oteEPB9Tl5mEYeCuH1jE9kX5ae1Frwh4PqMzCMPBdD6xiOyL8tPai14Q8H1GZhHHgyi9YxHZH+Wo9qLXhDwfUZmEYeDWP1jEezH+WntPa8IeD6jMwhJ4NYypXxjEWZSPJi5xbzeuntPa8IeD6jMwnf4CIKgUcFAHYAKryY6yn5iPecvr9q1HpCMQyPIih1e6WvcBhbeD51d2zxOCkUO9HFtM5yp7aXcjhx4GsL6fFfy/wAtbumzsVwK9YReFcxh4HcN6xiv5f5aabOxXAawi8K5jDwQYb1jFfy/y002d8uA1hF4VzGHgjw/rGK/lflpps75cBrCLwrn1GHgng9YxPZF+WmmzvlwGsIvCuZrNN6jYXDADxjENK45CfNi/wD5Nydy9fZVE7KkyUtrVfI6mS5NoyhMuwQpQre9tF9/kRaG1NhchJZ5lZvJZQgV+reCVbqvv5uiq5GVpszY6V8jdyvYZti/XLV6DvxXn8vmb8eDGH1jEdkf5a29NnYrgee1hF4VzGHg1i9YxHZH+Wo02diuA1hF4VzHHg4j9Yn7I+6mmzsVwGsIvCuYw8HcfrE/ZH3U02diuA1hF4VzGHg/T1if2Y+6mmTsVwGsIvCuZb0ZqYkMyS7aVjGxIBCAE5WXfYX/AGjVcy0TJipEYTLbFHC4aLadzozyT9b8BWjO3m5kzs35/QuVSdIKArTca85lDt36F0G4jrRMgoAoAoCppXFPFEXjiaZl35FIUkc+W43nqrOBJujZnLhUUSTdDy/SunvHZ1kEZjCR5LFgxJzEngN1dGRLuKh66wWGOywRXmnWjVDaaMkZHjdVDGN72LZN2VhxsemtmZKcyC6jVt0vOQuE7XQeknnUu0WRLjIc4cSDnK7hu6+euROlqXFdTqedmy1A6VqbKqSoKAKAKAKAsYfh9td/JfZPzKo95Q0h5f2Cu5K9089lDtvRFarDSCgCgCgK2kWlEZ2Ko0n7OclVHWbA8OioirT9O8tkKU41nW1D302s82x+BnhnHjJVpJlL5g2a+UhbcBYC4sK4dolTIIqzHVs+q5Et9ktEhy7JA4YYKb6d/f8AN7NptcMLgIEDmRguUnKDcE7zY9HRWUmFxOiIyjPgkSopke5f8Or0MJwCswXKtsjZ87Ec4fkjh0899/C568u+lSI+aW52aKO9Z6qu9NUp5bXw7jZVYaIUAUAUAUBsdGeSfrfgK15287OTOzfn9C5VJ0goDQ60awQYFBLiWKozhAQpblEEjcPoNcO0WabaLU4JSq6FsLSh2nM/Kvov0z+7furLUVv+G+QzkOJn5VtF+mf3cndTUVv+G+QzkOIfKroz0z+7k7qait/w/wCBnIcTPyqaM9M/u5O6p1Fb/h/wM5DiHyp6M9K/u5O6morf8PmhnIcTk9ZtZtGSvtsPKwlPlps3Al6wbcl+vn5+mtqRkq3w7Ipbp5o6tgyupCzcbrD/AAY0NrXo8m+IkcRrwj2bnadb2Hk/+PPz9FWzsm2+l2CW+KJtuVII/wBMp+p148KGjfSye6k7q0NRW/4fNHJzkOIfKfo70snupO6mobf8PmhnIcTPynaO9LJ7qTupqG3/AA+aGchxM/Kbo70knupO6mobf8PmhnIcQ+UzR3pJPdSd1NQ2/wCHzXUZyHEz8pej/SSe6k7qaht/w+a6jOQ4lnD+EvR1t8rjfzxyd1dWw5MtUqXdjgdalcUcLe8p47wi4AvukkIsOEcndXVl2acoaOFnHtdmjmTL0O7zIPlBwPny+7furPR5vhZraFN/GZ+UDBefL7t+6mjzfCxoU38YfH/BedL7t+6mjzfCxoU38Zn4/YLzpfdv3U0eb4WNCm/jD4+4Lzpfdv3U0eb4WNCm/jOY1p1kgnniePaFUidTyGG8spHH6DWjbLBaJjhuwPvPWf01aJdigmqe6XrtO/dXDzDR+sUKyRk7SySAnkNwysPxFYSMn2mCNNwM28sW2TabNHLlurfVHU/HrB+dL7t+6ujo83ws8RoU3DmjPx5wnTL7t+6mjzfCxoU3DmjPx4wnTN7t+6mjzfCxoU3Dmg+O+E6Zvdv3U0eb4WNCm4c0Z+O2F6Zvdv3U0eb4WNCm4c0T4HWvDzSLGhkzOSBdGUbgTxI6AaxjlRwKsSoYR2WZBDef8nW6M8k/W/AVpzt50cmdm/P6FyqTpBQHln+oH/bo/wCLT+iSsMl/3R/6kx9mfPwr2xrDigHFAOKAcVALWAwjTSpEgBeV1RQdwzMbC55t9RFEoYXE+4FzF6GkjVHBhlSSTZhoXEg2lgQhtvDEHd076whmwxNrau/aqbBQtPq3OuIkgfZK8MZkcs4CBAAS2bgRyh99YqfA4FGq7dnzqTQDoCbawxDZMcT+jZHDIwBIY5uYCxvfhapz0N1xbdm/EUGw+hJGaYExR+LMqyGVggDMzKADz70NHOhSTVXXdQigzaDnDOuS7RvEllIbMZs2yyW8oNlO8UU6BpOu+vLeKMsNq9LcBWgkvKkR2civs3c5UD24Am4vvG6sVPh701srtWGBNBU0JNnxCZRmwas0u8ckKcu7pvzdNZZ6CkL8W4ijKiQkqzbrIVB+lr5QOnyW7DVlVVIGzOg3EQl2mGKscotICSwCkqBbygGXd11Vnleu0fAmgqaJlLypYZsO2V943HaCLd08oipc2GiePSpFCebQkiuIw0MkhkyZI3DtmuQQRzWINzUKdC1VppUrtQoSfAcl1yGGTNKsd43DhXc2UPbhffY8NxqM/DtrVbK7UTQlTQEhKhGgfNII7o6kB2BKq3QWykDpIppEK3prv3dwoVDhGEYkIspkKC+4llALWHGwuAT0m1WKNOK76kCCsiB1oBwKEjgUBIBQDihA4FAbTVr9dw/12/tvWjb+zXmUWnsoj2PRnkn634CuFO3mOTOzfn9C5VJ0goDyz/UD/t0f8Wn9ElYZL/uj/wBSY+zPn5a9saw4oBxQDigHFQDZ6u4tYcZh5XuEixEbtYXOVWBNhz7qrnQuKXFCu9MI2uitZLTRtMsYjwzNMkcUYRXnC2jL5d+42381uuqpkj9LUO97Kt93eSmX4tZYcquEVJVwM+HyENKjcpGgJL3ve7g34ZR01g7PFursvJ4eZNRk1ihyLIyK0yYN4dkqtHHeSUgkFfJ+bJO7iTTR46uFPZWtd72LqKjYvSuGxCzlpNg+JjwhbkSSKJIDIHG7eQQUN/ppDLmQOGiqle70tjFUybCazQxMcod0j8TRLjK0kcKzpI3OEb524BPR11EVmiiW3vvP1dKfwKiaIxWEwyopkSYxzwOjrAyOqpKjPtGY3uUBAUXHHfwqZkM2Y26Uqn34rZzCoiY6wQ7JgM20xGHdZTbi6Js4LHnBDMxPMbVGYjvLBPZ5PaxU0DyjYoi8c7O/07lQfYoJ/wDatpJ3m2YltcYvi0Ue/NHi5JDu/ZZYQLHpujbqxuO+4vkl/PUdxvH1lV5cUWCBJZlaMrGqsQMQsnKIF/IB489ayszUMNN6W3b8qfyZXiTEaaiGI2u0jkQzSHLHBsXCSB1JzEb2CvzneRSGTFcu0adFvdVVfIVIND4qDCsLS7bPLBmKxsgSOKQSMxDbyxsAFHDfvO6s5sMc1bqbH312tUIVEQ4nSolw8iMEVtujps0CZhaQNny8SLqRfhc2rOGVdjUSwa2vyFTGn9J+MSK1ycsSA7rcu15DbpLkknnvUyJWbha+f/OQbqa8VcYki0A4oSOKAcUA4oQOKA2mrX67h/rt/betG39mvMotPZRHsejPJP1vwFcKdvMcmdm/P6FyqTpBQHnHht0VNicEiQRvK4xKMVQXIARxf6N4rVsVol2fKLjmuiumTTcFEeJjUbSPqeI9mvUa7sPxFz6FOaiwGGpGkfU8R7P+aa7sPxFz6DNRYDDUrSPqeJ9n/NNd2H4i59BmosBhqXpH1PE+z/mmu7D8Rc+gzUeAw1N0h6nifZ/zTXVh+IufQjNR4DDU7SHqeJ9n/NNdWH4i59Bmo8BhqhpD1PE+z/mmurD8Rc+gzUeAw1Rx/qeJ9n/NNdWH4i59Bmo8Bxqlj/VMT7P+aa6sPxFz6DNR4DjVPH+qYn2aa6sPxFz6DNR4DDVTHeqYn2Ka6sPxFz6DNR4DDVXHeqYn2Ka6sPxFz6E5qPAcar431TE+waa6sPxFz6EZqPAmi1Sx5FxhMR7IH/Zq2DKdljVYY6+jIcuJGJNWcaps2FxAP1b/APVWK3SHufJlUUcMDpE0jA1fxfq2I9g1OmyceTMc9L8SHGgMX6tiPYNRpsnHkxnpfiQw0DivVsR7BppsnHkxnpfiQw0HivVsR7BppsnHkxnpfiQ40JivV8R7BppknHkxnpfiQw0LifV8R7BppsnHkxnpfiQ40PifV8R7DU0yTjyYz0vxIYaIxPq+I9hqaZJx5MnPS/EhhonE+r4j2GppknHkyM9L8SHGisR6viPYammSceTJz0vxIYaMxHq+I9hqaZJx5MjPS/Ehho3EegxHsNTTJOPJjPS/EjZ6uaPmGMhLQzKquxJZCABkYbyesitW12iXMgShfeU2ibA5bSaPW9GeSfrfgK5E7eTkzs35/QuVSdIKArTca85lDt36F0G4jrRMgoAoAoAoAoAoAoAoAoAoAoAoCxh+H2138l9k/Mqj3lDSHl/YK7kr3Tz2UO29EVqsNIKAKAKAKAKAKAKAKAKAKAKAKA2OjPJP1vwFa87ednJnZvz+hcqk6QUBG8QJ560Z9ggmx323yMlFQxsB11TqqVi+XQm+w2A66aqlYvl0F9hsB101VKxfLoL7DYDrpqqVi+XQX2GwHXTVUrF8ugvsNgOumqpWL5dBfYbAddNVSsXy6C+w2A66aqlYvl0F9hsB101VKxfLoL7DYDrpqqVi+XQX2GwHXTVUrF8ugvsNgOumqpWL5dBfYbAddNVSsXy6C+x0W1btns8MiG7CzFupDNhAxuSfurbhmOFUNKdYoJsV5tkfwevS33d1ZZ5lOrJeL5dA+D16W+7upnmNWS8Xy6B8Hr0t93dTPMasl4vl0D4PXpb7u6meY1ZLxfLoHwevS33d1M8xqyXi+XQPg9elvu7qZ5jVkvF8ugfB69Lfd3UzzGrJeL5dA+D16W+7upnmNWS8Xy6B8Hr0t93dTPMasl4vl0D4PXpb7u6meY1ZLxfLoHwevS33d1M8xqyXi+XQPg9elvu7qZ5jVkvF8ugfB69Lfd3UzzGrJeL5dCfDwhBYX3nnquONxM27PZ4ZMLhhZLWJeFAFAFAFAFAFAFAFAFAFAFAFAFAFAFAFAFAFAFAFAFAFAFAFAFAFAFAFAFAFAFAFA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http://upload.wikimedia.org/wikibooks/en/7/75/Inductive_Deductive_Reasoning.sv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 and Deism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Enlightenment’s </a:t>
            </a:r>
            <a:r>
              <a:rPr lang="en-US" dirty="0" smtClean="0"/>
              <a:t>emphasis on reason led many people to reject revelation and the miraculous and instead develop a completely rational religion:  </a:t>
            </a:r>
            <a:r>
              <a:rPr lang="en-US" b="1" dirty="0" smtClean="0"/>
              <a:t>deism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665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 and </a:t>
            </a:r>
            <a:r>
              <a:rPr lang="en-US" smtClean="0"/>
              <a:t>political theories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ideas that became popular in Enlightenment</a:t>
            </a:r>
          </a:p>
          <a:p>
            <a:pPr lvl="1"/>
            <a:r>
              <a:rPr lang="en-US" dirty="0" smtClean="0"/>
              <a:t>The idea of majority rule</a:t>
            </a:r>
          </a:p>
          <a:p>
            <a:pPr lvl="1"/>
            <a:r>
              <a:rPr lang="en-US" dirty="0" smtClean="0"/>
              <a:t>The idea that people have certain natural and unalienable rights and that govt. must respect those rights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48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218</TotalTime>
  <Words>249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Georgia</vt:lpstr>
      <vt:lpstr>Trebuchet MS</vt:lpstr>
      <vt:lpstr>Wingdings 2</vt:lpstr>
      <vt:lpstr>Urban</vt:lpstr>
      <vt:lpstr>Age of Reason: Philosophy and Ideas </vt:lpstr>
      <vt:lpstr>The Enlightenment</vt:lpstr>
      <vt:lpstr>Inductive vs. Deductive Reasoning</vt:lpstr>
      <vt:lpstr>Bacon and the Inductive Method</vt:lpstr>
      <vt:lpstr>Descartes and the Deductive Method</vt:lpstr>
      <vt:lpstr>Inductive vs. Deductive Reasoning</vt:lpstr>
      <vt:lpstr>Reason and Deism</vt:lpstr>
      <vt:lpstr>Reason and political theories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of Reason: Philosophy and Ideas </dc:title>
  <dc:creator>KMyers</dc:creator>
  <cp:lastModifiedBy>Yvonne Yoder</cp:lastModifiedBy>
  <cp:revision>12</cp:revision>
  <dcterms:created xsi:type="dcterms:W3CDTF">2015-01-13T21:58:15Z</dcterms:created>
  <dcterms:modified xsi:type="dcterms:W3CDTF">2017-11-15T14:56:55Z</dcterms:modified>
</cp:coreProperties>
</file>