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3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81890-0BE2-4BD2-B74D-D91221A7094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EF185-6D05-487E-A1FA-76B8D5CCB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map showing Brandenburg-Prussia in 1700.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F185-6D05-487E-A1FA-76B8D5CCB2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17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how Brandenburg</a:t>
            </a:r>
            <a:r>
              <a:rPr lang="en-US" baseline="0" dirty="0" smtClean="0"/>
              <a:t>-Prussia changed from 1600-1795.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F185-6D05-487E-A1FA-76B8D5CCB2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29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</a:t>
            </a:r>
            <a:r>
              <a:rPr lang="en-US" baseline="0" dirty="0" smtClean="0"/>
              <a:t> the different expansions of Russia from 1533- the reign of Alexander III in 1890.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F185-6D05-487E-A1FA-76B8D5CCB2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1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3C34E5-1798-477D-B8BB-358A98ECF9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64EE5B4-032C-4A45-AA6C-D5C2FD90C7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Rise of Brandenburg-Prussia and Russia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14b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7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0337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Brandenburg-Prussia in 1700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8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Formation of Brandenburg-Prussia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0290" y="4800600"/>
            <a:ext cx="5361709" cy="20574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b="1" dirty="0" smtClean="0"/>
              <a:t>The </a:t>
            </a:r>
            <a:r>
              <a:rPr lang="en-US" sz="2400" b="1" u="sng" dirty="0" smtClean="0"/>
              <a:t>Fredericks</a:t>
            </a:r>
            <a:r>
              <a:rPr lang="en-US" sz="2400" b="1" dirty="0" smtClean="0"/>
              <a:t> </a:t>
            </a:r>
          </a:p>
          <a:p>
            <a:pPr marL="118872" indent="0">
              <a:buNone/>
            </a:pPr>
            <a:r>
              <a:rPr lang="en-US" sz="2400" b="1" dirty="0" smtClean="0"/>
              <a:t>Dynasty</a:t>
            </a:r>
            <a:endParaRPr lang="en-US" sz="2400" b="1" dirty="0"/>
          </a:p>
        </p:txBody>
      </p:sp>
      <p:pic>
        <p:nvPicPr>
          <p:cNvPr id="1032" name="Picture 8" descr="http://uploads3.wikiart.org/images/antoine-pesne/frederick-ii-of-prussia-17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17073"/>
            <a:ext cx="2514600" cy="313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7266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of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Russia becomes a European player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of tyranny and oppression </a:t>
            </a:r>
          </a:p>
          <a:p>
            <a:r>
              <a:rPr lang="en-US" dirty="0" smtClean="0"/>
              <a:t>Peter the Great (c. 1700)—Modernized and Westernized Russia</a:t>
            </a:r>
          </a:p>
          <a:p>
            <a:pPr lvl="1"/>
            <a:r>
              <a:rPr lang="en-US" dirty="0" smtClean="0"/>
              <a:t>Brought European culture and                            technology to Russia</a:t>
            </a:r>
          </a:p>
          <a:p>
            <a:pPr lvl="1"/>
            <a:r>
              <a:rPr lang="en-US" dirty="0" smtClean="0"/>
              <a:t>Expanded Russian territory</a:t>
            </a:r>
          </a:p>
          <a:p>
            <a:pPr lvl="1"/>
            <a:r>
              <a:rPr lang="en-US" dirty="0" smtClean="0"/>
              <a:t>Exerted control over the Russian Orthodox Church</a:t>
            </a:r>
          </a:p>
          <a:p>
            <a:r>
              <a:rPr lang="en-US" dirty="0" smtClean="0"/>
              <a:t>Catherine the Great</a:t>
            </a:r>
          </a:p>
          <a:p>
            <a:pPr lvl="1"/>
            <a:r>
              <a:rPr lang="en-US" dirty="0" smtClean="0"/>
              <a:t>Capable but ruthless ruler</a:t>
            </a:r>
          </a:p>
          <a:p>
            <a:pPr lvl="1"/>
            <a:r>
              <a:rPr lang="en-US" dirty="0" smtClean="0"/>
              <a:t>Expanded Russian territory further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 descr="http://www.history.com/images/media/slideshow/russian-leaders-and-politicians/peter-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895599"/>
            <a:ext cx="2293862" cy="156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upload.wikimedia.org/wikipedia/commons/thumb/1/19/Katharina_II.%2C_die_Gro%C3%9Fe.jpg/220px-Katharina_II.%2C_die_Gro%C3%9F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988503"/>
            <a:ext cx="16764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0907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3000"/>
          </a:xfrm>
        </p:spPr>
        <p:txBody>
          <a:bodyPr/>
          <a:lstStyle/>
          <a:p>
            <a:r>
              <a:rPr lang="en-US" dirty="0" smtClean="0"/>
              <a:t>Strong absolutist countries in Europe</a:t>
            </a:r>
          </a:p>
          <a:p>
            <a:pPr lvl="1"/>
            <a:r>
              <a:rPr lang="en-US" dirty="0" smtClean="0"/>
              <a:t>France (Louis XIV)</a:t>
            </a:r>
          </a:p>
          <a:p>
            <a:pPr lvl="1"/>
            <a:r>
              <a:rPr lang="en-US" dirty="0" smtClean="0"/>
              <a:t>Brandenburg-Prussia (the Fredericks)</a:t>
            </a:r>
          </a:p>
          <a:p>
            <a:pPr lvl="1"/>
            <a:r>
              <a:rPr lang="en-US" dirty="0" smtClean="0"/>
              <a:t>Russia  (Peter the Great and Catherine the Great)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186</TotalTime>
  <Words>133</Words>
  <Application>Microsoft Office PowerPoint</Application>
  <PresentationFormat>On-screen Show (4:3)</PresentationFormat>
  <Paragraphs>28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Rise of Brandenburg-Prussia and Russia</vt:lpstr>
      <vt:lpstr>Brandenburg-Prussia in 1700 </vt:lpstr>
      <vt:lpstr>Formation of Brandenburg-Prussia</vt:lpstr>
      <vt:lpstr>Expansion of Russia</vt:lpstr>
      <vt:lpstr>Russia becomes a European player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12</cp:revision>
  <dcterms:created xsi:type="dcterms:W3CDTF">2015-01-08T12:42:30Z</dcterms:created>
  <dcterms:modified xsi:type="dcterms:W3CDTF">2017-11-15T14:46:48Z</dcterms:modified>
</cp:coreProperties>
</file>