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8"/>
  </p:notesMasterIdLst>
  <p:sldIdLst>
    <p:sldId id="256" r:id="rId2"/>
    <p:sldId id="257" r:id="rId3"/>
    <p:sldId id="260" r:id="rId4"/>
    <p:sldId id="258" r:id="rId5"/>
    <p:sldId id="261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18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B7C7BE-F89F-4B5A-A0CA-AEAE3FFDDCBB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A794AB-7838-4812-88CD-84A7FACB5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312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Insert picture</a:t>
            </a:r>
            <a:r>
              <a:rPr lang="en-US" baseline="0" dirty="0" smtClean="0"/>
              <a:t> (Wikipedia has a good one) of the palace of Versailles.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A794AB-7838-4812-88CD-84A7FACB561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832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6D0F0-ECE4-4D70-A67C-10861DB04E5C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94C36-3F39-4551-9127-2311DB857F91}" type="slidenum">
              <a:rPr lang="en-US" smtClean="0"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6D0F0-ECE4-4D70-A67C-10861DB04E5C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94C36-3F39-4551-9127-2311DB857F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6D0F0-ECE4-4D70-A67C-10861DB04E5C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94C36-3F39-4551-9127-2311DB857F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6D0F0-ECE4-4D70-A67C-10861DB04E5C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94C36-3F39-4551-9127-2311DB857F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6D0F0-ECE4-4D70-A67C-10861DB04E5C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94C36-3F39-4551-9127-2311DB857F9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6D0F0-ECE4-4D70-A67C-10861DB04E5C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94C36-3F39-4551-9127-2311DB857F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6D0F0-ECE4-4D70-A67C-10861DB04E5C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94C36-3F39-4551-9127-2311DB857F91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6D0F0-ECE4-4D70-A67C-10861DB04E5C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94C36-3F39-4551-9127-2311DB857F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6D0F0-ECE4-4D70-A67C-10861DB04E5C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94C36-3F39-4551-9127-2311DB857F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6D0F0-ECE4-4D70-A67C-10861DB04E5C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94C36-3F39-4551-9127-2311DB857F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/>
          <a:p>
            <a:fld id="{4C06D0F0-ECE4-4D70-A67C-10861DB04E5C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/>
          <a:p>
            <a:fld id="{9C894C36-3F39-4551-9127-2311DB857F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C06D0F0-ECE4-4D70-A67C-10861DB04E5C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9C894C36-3F39-4551-9127-2311DB857F91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Absolutism and Louis XIV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World History Chapter 14A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619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 Quiz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524000"/>
            <a:ext cx="7772400" cy="4572000"/>
          </a:xfrm>
        </p:spPr>
        <p:txBody>
          <a:bodyPr/>
          <a:lstStyle/>
          <a:p>
            <a:pPr marL="582930" indent="-514350">
              <a:buAutoNum type="arabicPeriod"/>
            </a:pPr>
            <a:r>
              <a:rPr lang="en-US" dirty="0" smtClean="0"/>
              <a:t>Where did absolutist kings claim to get their power?</a:t>
            </a:r>
          </a:p>
          <a:p>
            <a:pPr marL="582930" indent="-514350">
              <a:buAutoNum type="arabicPeriod"/>
            </a:pPr>
            <a:r>
              <a:rPr lang="en-US" dirty="0" smtClean="0"/>
              <a:t>What war between Protestants and Catholics left France  as the most powerful country in Europe?</a:t>
            </a:r>
          </a:p>
          <a:p>
            <a:pPr marL="582930" indent="-514350">
              <a:buAutoNum type="arabicPeriod"/>
            </a:pPr>
            <a:r>
              <a:rPr lang="en-US" dirty="0" smtClean="0"/>
              <a:t>Who became known as the “Sun King”?</a:t>
            </a:r>
          </a:p>
          <a:p>
            <a:pPr marL="582930" indent="-514350">
              <a:buAutoNum type="arabicPeriod"/>
            </a:pPr>
            <a:r>
              <a:rPr lang="en-US" dirty="0" smtClean="0"/>
              <a:t>Where did the Sun King build the most elaborate palace of Europe?</a:t>
            </a:r>
          </a:p>
          <a:p>
            <a:pPr marL="582930" indent="-514350">
              <a:buAutoNum type="arabicPeriod"/>
            </a:pPr>
            <a:r>
              <a:rPr lang="en-US" dirty="0" smtClean="0"/>
              <a:t>Was the Sun King Catholic or Protestant?</a:t>
            </a:r>
          </a:p>
          <a:p>
            <a:pPr marL="58293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249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Absolute Power in Europe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4495800"/>
            <a:ext cx="3276600" cy="1859760"/>
          </a:xfrm>
        </p:spPr>
        <p:txBody>
          <a:bodyPr>
            <a:noAutofit/>
          </a:bodyPr>
          <a:lstStyle/>
          <a:p>
            <a:pPr marL="68580" indent="0">
              <a:buNone/>
            </a:pPr>
            <a:r>
              <a:rPr lang="en-US" sz="2400" dirty="0" smtClean="0"/>
              <a:t>Just as the solar system revolves around the sun, the country and all of its affairs revolve around the king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953000" y="5410200"/>
            <a:ext cx="335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“Divine Right”—this power comes from God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09618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75384"/>
            <a:ext cx="7772400" cy="914400"/>
          </a:xfrm>
        </p:spPr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Louis XIV—The “Sun King”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upload.wikimedia.org/wikipedia/commons/thumb/c/c5/Bb85790a33.jpg/220px-Bb85790a3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255" y="1371600"/>
            <a:ext cx="2095500" cy="246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upload.wikimedia.org/wikipedia/commons/thumb/4/40/Louis-xiv-lebrunl.jpg/220px-Louis-xiv-lebrun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5749" y="1066800"/>
            <a:ext cx="2095500" cy="250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upload.wikimedia.org/wikipedia/commons/thumb/f/fe/Louis14-Family.jpg/1024px-Louis14-Family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5954" y="1150745"/>
            <a:ext cx="4535646" cy="3268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upload.wikimedia.org/wikipedia/commons/thumb/e/e3/Louis_XIV%2C_King_of_France%2C_after_Lefebvre_-_Les_collections_du_ch%C3%A2teau_de_Versailles.jpg/220px-Louis_XIV%2C_King_of_France%2C_after_Lefebvre_-_Les_collections_du_ch%C3%A2teau_de_Versailles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6421" y="3686175"/>
            <a:ext cx="2514600" cy="3108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upload.wikimedia.org/wikipedia/commons/thumb/4/46/Louis_le_Grand%3B_Rigaud_Hyacinthe.jpg/200px-Louis_le_Grand%3B_Rigaud_Hyacinthe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724" y="3195550"/>
            <a:ext cx="2399276" cy="3814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://upload.wikimedia.org/wikipedia/commons/thumb/3/38/Nicolas_de_Largilli%C3%A8re_003.jpg/300px-Nicolas_de_Largilli%C3%A8re_003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1021" y="3873211"/>
            <a:ext cx="4058397" cy="3192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7665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Louis XIV “Accomplishments”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47800"/>
            <a:ext cx="77724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Gained complete control of French affairs to become the epitome of an absolute monarch</a:t>
            </a:r>
          </a:p>
          <a:p>
            <a:r>
              <a:rPr lang="en-US" dirty="0" smtClean="0"/>
              <a:t>Revoked the freedom of Huguenots (French Protestants), persecuting them and driving many of them out of the country</a:t>
            </a:r>
          </a:p>
          <a:p>
            <a:r>
              <a:rPr lang="en-US" dirty="0" smtClean="0"/>
              <a:t>Expanded French territory</a:t>
            </a:r>
          </a:p>
          <a:p>
            <a:r>
              <a:rPr lang="en-US" dirty="0" smtClean="0"/>
              <a:t>Built the Palace of Versailles , the most elaborate palace of Europe</a:t>
            </a:r>
          </a:p>
          <a:p>
            <a:r>
              <a:rPr lang="en-US" dirty="0" smtClean="0"/>
              <a:t>Reigned for 70 years (longer than any other European monarch)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668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772400" cy="914400"/>
          </a:xfrm>
        </p:spPr>
        <p:txBody>
          <a:bodyPr/>
          <a:lstStyle/>
          <a:p>
            <a:r>
              <a:rPr lang="en-US" b="1" dirty="0" smtClean="0"/>
              <a:t>Palace of Versailles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850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187</TotalTime>
  <Words>191</Words>
  <Application>Microsoft Office PowerPoint</Application>
  <PresentationFormat>On-screen Show (4:3)</PresentationFormat>
  <Paragraphs>21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Calibri</vt:lpstr>
      <vt:lpstr>Consolas</vt:lpstr>
      <vt:lpstr>Corbel</vt:lpstr>
      <vt:lpstr>Wingdings</vt:lpstr>
      <vt:lpstr>Wingdings 2</vt:lpstr>
      <vt:lpstr>Wingdings 3</vt:lpstr>
      <vt:lpstr>Metro</vt:lpstr>
      <vt:lpstr>Absolutism and Louis XIV</vt:lpstr>
      <vt:lpstr>Reading Quiz</vt:lpstr>
      <vt:lpstr>Absolute Power in Europe</vt:lpstr>
      <vt:lpstr>Louis XIV—The “Sun King”</vt:lpstr>
      <vt:lpstr>Louis XIV “Accomplishments”</vt:lpstr>
      <vt:lpstr>Palace of Versailles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KMyers</dc:creator>
  <cp:lastModifiedBy>Yvonne Yoder</cp:lastModifiedBy>
  <cp:revision>8</cp:revision>
  <dcterms:created xsi:type="dcterms:W3CDTF">2015-01-07T13:25:31Z</dcterms:created>
  <dcterms:modified xsi:type="dcterms:W3CDTF">2017-11-15T14:36:33Z</dcterms:modified>
</cp:coreProperties>
</file>