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38" autoAdjust="0"/>
    <p:restoredTop sz="94660"/>
  </p:normalViewPr>
  <p:slideViewPr>
    <p:cSldViewPr>
      <p:cViewPr varScale="1">
        <p:scale>
          <a:sx n="85" d="100"/>
          <a:sy n="85" d="100"/>
        </p:scale>
        <p:origin x="88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98380ACF-E990-455C-9518-120040BEBFB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8F5BEC03-235C-4D85-A574-BDBA018C6F4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WH12d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Reformation-Part 3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93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C000"/>
                </a:solidFill>
              </a:rPr>
              <a:t>What king of England split away from the Catholic church because he wanted a divorce?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C000"/>
                </a:solidFill>
              </a:rPr>
              <a:t>Did Queen Mary I support Catholicism or Protestantism?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C000"/>
                </a:solidFill>
              </a:rPr>
              <a:t>What is another name for the Church of England?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C000"/>
                </a:solidFill>
              </a:rPr>
              <a:t>What were the Protestants in France called?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C000"/>
                </a:solidFill>
              </a:rPr>
              <a:t>What was the name of the group in England who believed that the Church of England was too much like the Catholic churches and needed more reform?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Reading Quiz, pp. 289-297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76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English Reformation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upload.wikimedia.org/wikipedia/commons/thumb/0/07/Workshop_of_Hans_Holbein_the_Younger_-_Portrait_of_Henry_VIII_-_Google_Art_Project.jpg/640px-Workshop_of_Hans_Holbein_the_Younger_-_Portrait_of_Henry_VIII_-_Google_Art_Projec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595" y="1011382"/>
            <a:ext cx="3294549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upload.wikimedia.org/wikipedia/commons/thumb/5/5a/HenryVIII_1509.jpg/170px-HenryVIII_1509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210"/>
          <a:stretch/>
        </p:blipFill>
        <p:spPr bwMode="auto">
          <a:xfrm>
            <a:off x="6553200" y="4369460"/>
            <a:ext cx="1752600" cy="1956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upload.wikimedia.org/wikipedia/commons/thumb/d/d6/Catherine_aragon.jpg/220px-Catherine_aragon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21" y="1043490"/>
            <a:ext cx="2362200" cy="3103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upload.wikimedia.org/wikipedia/commons/thumb/0/0e/Anneboleyn2.jpg/220px-Anneboleyn2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21" y="1026041"/>
            <a:ext cx="2362200" cy="31889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://upload.wikimedia.org/wikipedia/commons/thumb/1/14/Hans_Holbein_the_Younger_-_Jane_Seymour%2C_Queen_of_England_-_Google_Art_Project.jpg/150px-Hans_Holbein_the_Younger_-_Jane_Seymour%2C_Queen_of_England_-_Google_Art_Project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11"/>
          <a:stretch/>
        </p:blipFill>
        <p:spPr bwMode="auto">
          <a:xfrm>
            <a:off x="4522721" y="1026041"/>
            <a:ext cx="2362200" cy="3297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http://upload.wikimedia.org/wikipedia/commons/thumb/c/c0/Anne_of_Cleves%2C_by_Hans_Holbein_the_Younger.jpg/220px-Anne_of_Cleves%2C_by_Hans_Holbein_the_Younger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534" y="1043490"/>
            <a:ext cx="2433427" cy="32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 descr="http://upload.wikimedia.org/wikipedia/commons/3/32/HowardCatherine02.jpe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21" y="1055353"/>
            <a:ext cx="2554145" cy="3177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upload.wikimedia.org/wikipedia/commons/thumb/4/49/Catherine_Parr_from_NPG.jpg/200px-Catherine_Parr_from_NPG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410" y="1009574"/>
            <a:ext cx="2581855" cy="32799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096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4524374" cy="4724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King from ages 9-16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Court controlled by Protestants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Edward VI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ichef.bbci.co.uk/arts/yourpaintings/images/paintings/mch/large/nti_mch_20133_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914400"/>
            <a:ext cx="3962972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1454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4562266" cy="4724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Reigned for 5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Tried to restore Roman Catholicism in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Known as “Bloody Mary” because of her suppression of Protestants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Mary I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://upload.wikimedia.org/wikipedia/commons/a/ab/Mary1_by_Eworth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692" y="1046018"/>
            <a:ext cx="4208526" cy="560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88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4981574" cy="472440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Reigned for 45 years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Pursued a moderate religious policy called the Elizabethan Settlement, which supported independence from Catholicism but didn’t bring radical changes to church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Smart and competent leader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Elizabeth I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098" name="Picture 2" descr="Darnley stage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399" y="838200"/>
            <a:ext cx="3657601" cy="535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40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After years of political and religious conflict, the tensions between England and Spain came to a head in 1588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Spanish King Philip II (Catholic) sent his large navy (the Armada) to invade England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Due to military and weather reasons, the Armada was badly defeated, giving England the upper hand in European affairs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The Spanish Armada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122" name="Picture 2" descr="http://cdn-2.britishbattles.com/spanish-war/armada/armada-crescent-form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533899"/>
            <a:ext cx="438150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22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172</TotalTime>
  <Words>211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Corbel</vt:lpstr>
      <vt:lpstr>Tahoma</vt:lpstr>
      <vt:lpstr>Tunga</vt:lpstr>
      <vt:lpstr>Mylar</vt:lpstr>
      <vt:lpstr>Reformation-Part 3</vt:lpstr>
      <vt:lpstr>Reading Quiz, pp. 289-297</vt:lpstr>
      <vt:lpstr>English Reformation </vt:lpstr>
      <vt:lpstr>Edward VI</vt:lpstr>
      <vt:lpstr>Mary I</vt:lpstr>
      <vt:lpstr>Elizabeth I</vt:lpstr>
      <vt:lpstr>The Spanish Armada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Reformation-Part 3</dc:title>
  <dc:creator>KMyers</dc:creator>
  <cp:lastModifiedBy>Yvonne Yoder</cp:lastModifiedBy>
  <cp:revision>11</cp:revision>
  <dcterms:created xsi:type="dcterms:W3CDTF">2014-11-24T22:00:49Z</dcterms:created>
  <dcterms:modified xsi:type="dcterms:W3CDTF">2017-11-14T20:52:33Z</dcterms:modified>
</cp:coreProperties>
</file>