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3" r:id="rId4"/>
    <p:sldId id="264" r:id="rId5"/>
    <p:sldId id="265" r:id="rId6"/>
    <p:sldId id="262" r:id="rId7"/>
    <p:sldId id="258" r:id="rId8"/>
    <p:sldId id="259" r:id="rId9"/>
    <p:sldId id="266" r:id="rId10"/>
    <p:sldId id="261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CF404-7FEB-424B-AB2D-2EFABE933756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0DC23-3690-4AE2-BA6F-CD9D5AACB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22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</a:t>
            </a:r>
            <a:r>
              <a:rPr lang="en-US" baseline="0" dirty="0" smtClean="0"/>
              <a:t> map of Europe.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0DC23-3690-4AE2-BA6F-CD9D5AACBF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6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Europe showing</a:t>
            </a:r>
            <a:r>
              <a:rPr lang="en-US" baseline="0" dirty="0" smtClean="0"/>
              <a:t> Anabaptist centers and communities and areas that were predominantly Calvinist or Lutheran.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0DC23-3690-4AE2-BA6F-CD9D5AACBF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5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7E6273A3-435E-4D1E-8EA7-802548976781}" type="slidenum">
              <a:rPr lang="en-US" altLang="en-US">
                <a:latin typeface="Arial" charset="0"/>
              </a:rPr>
              <a:pPr eaLnBrk="1" hangingPunct="1"/>
              <a:t>8</a:t>
            </a:fld>
            <a:endParaRPr lang="en-US" altLang="en-US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Add map of western Europe in</a:t>
            </a:r>
            <a:r>
              <a:rPr lang="en-US" altLang="en-US" baseline="0" dirty="0" smtClean="0"/>
              <a:t> the 16</a:t>
            </a:r>
            <a:r>
              <a:rPr lang="en-US" altLang="en-US" baseline="30000" dirty="0" smtClean="0"/>
              <a:t>th</a:t>
            </a:r>
            <a:r>
              <a:rPr lang="en-US" altLang="en-US" baseline="0" dirty="0" smtClean="0"/>
              <a:t> century.  </a:t>
            </a:r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69148A5-2846-420F-B601-FCD7204A8B15}" type="slidenum">
              <a:rPr lang="en-US" altLang="en-US">
                <a:latin typeface="Arial" charset="0"/>
              </a:rPr>
              <a:pPr eaLnBrk="1" hangingPunct="1"/>
              <a:t>10</a:t>
            </a:fld>
            <a:endParaRPr lang="en-US" altLang="en-US">
              <a:latin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Add map showing</a:t>
            </a:r>
            <a:r>
              <a:rPr lang="en-US" altLang="en-US" baseline="0" dirty="0" smtClean="0"/>
              <a:t> the Protestant Churches in France in the late 16</a:t>
            </a:r>
            <a:r>
              <a:rPr lang="en-US" altLang="en-US" baseline="30000" dirty="0" smtClean="0"/>
              <a:t>th</a:t>
            </a:r>
            <a:r>
              <a:rPr lang="en-US" altLang="en-US" baseline="0" dirty="0" smtClean="0"/>
              <a:t> century.</a:t>
            </a:r>
            <a:endParaRPr lang="en-US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Europe showing the predominant religions</a:t>
            </a:r>
            <a:r>
              <a:rPr lang="en-US" baseline="0" dirty="0" smtClean="0"/>
              <a:t> in 1555.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0DC23-3690-4AE2-BA6F-CD9D5AACBFC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6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FC7E7E2A-CDE8-472C-BB9A-F89F8C616D6F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D76B7E0-F8A6-48F0-A2D6-A7BB61A304F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12c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Reformation-Part 2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6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28600" y="1752600"/>
            <a:ext cx="3200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>
                <a:solidFill>
                  <a:srgbClr val="FF0000"/>
                </a:solidFill>
                <a:latin typeface="Lucida Calligraphy" pitchFamily="66" charset="0"/>
              </a:rPr>
              <a:t>Protestant</a:t>
            </a:r>
            <a:br>
              <a:rPr lang="en-US" sz="3600" b="1">
                <a:solidFill>
                  <a:srgbClr val="FF0000"/>
                </a:solidFill>
                <a:latin typeface="Lucida Calligraphy" pitchFamily="66" charset="0"/>
              </a:rPr>
            </a:br>
            <a:r>
              <a:rPr lang="en-US" sz="3600" b="1">
                <a:solidFill>
                  <a:srgbClr val="FF0000"/>
                </a:solidFill>
                <a:latin typeface="Lucida Calligraphy" pitchFamily="66" charset="0"/>
              </a:rPr>
              <a:t>Churches</a:t>
            </a:r>
            <a:br>
              <a:rPr lang="en-US" sz="3600" b="1">
                <a:solidFill>
                  <a:srgbClr val="FF0000"/>
                </a:solidFill>
                <a:latin typeface="Lucida Calligraphy" pitchFamily="66" charset="0"/>
              </a:rPr>
            </a:br>
            <a:r>
              <a:rPr lang="en-US" sz="3600" b="1">
                <a:solidFill>
                  <a:srgbClr val="FF0000"/>
                </a:solidFill>
                <a:latin typeface="Lucida Calligraphy" pitchFamily="66" charset="0"/>
              </a:rPr>
              <a:t>in</a:t>
            </a:r>
            <a:br>
              <a:rPr lang="en-US" sz="3600" b="1">
                <a:solidFill>
                  <a:srgbClr val="FF0000"/>
                </a:solidFill>
                <a:latin typeface="Lucida Calligraphy" pitchFamily="66" charset="0"/>
              </a:rPr>
            </a:br>
            <a:r>
              <a:rPr lang="en-US" sz="3600" b="1">
                <a:solidFill>
                  <a:srgbClr val="FF0000"/>
                </a:solidFill>
                <a:latin typeface="Lucida Calligraphy" pitchFamily="66" charset="0"/>
              </a:rPr>
              <a:t>France</a:t>
            </a:r>
            <a:br>
              <a:rPr lang="en-US" sz="3600" b="1">
                <a:solidFill>
                  <a:srgbClr val="FF0000"/>
                </a:solidFill>
                <a:latin typeface="Lucida Calligraphy" pitchFamily="66" charset="0"/>
              </a:rPr>
            </a:br>
            <a:r>
              <a:rPr lang="en-US" sz="3600" b="1">
                <a:solidFill>
                  <a:srgbClr val="FF0000"/>
                </a:solidFill>
                <a:latin typeface="Lucida Calligraphy" pitchFamily="66" charset="0"/>
              </a:rPr>
              <a:t>(Late 16</a:t>
            </a:r>
            <a:r>
              <a:rPr lang="en-US" sz="3600" b="1" baseline="30000">
                <a:solidFill>
                  <a:srgbClr val="FF0000"/>
                </a:solidFill>
                <a:latin typeface="Lucida Calligraphy" pitchFamily="66" charset="0"/>
              </a:rPr>
              <a:t>c</a:t>
            </a:r>
            <a:r>
              <a:rPr lang="en-US" sz="3600" b="1">
                <a:solidFill>
                  <a:srgbClr val="FF0000"/>
                </a:solidFill>
                <a:latin typeface="Lucida Calligraphy" pitchFamily="66" charset="0"/>
              </a:rPr>
              <a:t>)</a:t>
            </a:r>
            <a:endParaRPr lang="en-US" sz="3600" b="1" baseline="30000">
              <a:solidFill>
                <a:srgbClr val="FF0000"/>
              </a:solidFill>
              <a:latin typeface="Lucida Calligraphy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82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04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386543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From Germany to Rest of Europe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48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While Luther and numerous other reformers around Europe were attempting to carry out reforms within the state-church system, a group in Zurich, Switzerland saw a need for more radical changes in the church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This group, called the Anabaptists, endeavored to establish a church modeled on the early New Testament churches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Radical Reformation: Anabaptists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upload.wikimedia.org/wikipedia/commons/thumb/1/16/Dirk.willems.rescue.ncs.jpg/220px-Dirk.willems.rescue.nc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165" y="4724400"/>
            <a:ext cx="2581835" cy="19950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87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movement in Zurich began under Ulrich Zwingli, priest at the largest church in the city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Anabaptists: History of the movement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 descr="http://www.cath.ch/sites/default/files/imagecache/detail/2559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971800"/>
            <a:ext cx="571500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863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981200"/>
            <a:ext cx="7680960" cy="420624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B0F0"/>
                </a:solidFill>
              </a:rPr>
              <a:t>Put more emphasis on discipleship than on doctrine (right living over right thinking)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B0F0"/>
                </a:solidFill>
              </a:rPr>
              <a:t>Practiced believer’s baptism and believer’s church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B0F0"/>
                </a:solidFill>
              </a:rPr>
              <a:t>Practiced love in all areas of life rather than force (no participation in war, non-involvement in government, no litigation)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09600"/>
            <a:ext cx="7680960" cy="1066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Key Differences between the Anabaptists and other Protestants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0041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Dutch executions of Anabaptists-Mennoni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47800"/>
            <a:ext cx="6400800" cy="497662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67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42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61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>
                <a:solidFill>
                  <a:srgbClr val="FF0000"/>
                </a:solidFill>
                <a:latin typeface="Lucida Calligraphy" pitchFamily="66" charset="0"/>
              </a:rPr>
              <a:t>Calvin’s World in the 16</a:t>
            </a:r>
            <a:r>
              <a:rPr lang="en-US" sz="3600" b="1" baseline="30000">
                <a:solidFill>
                  <a:srgbClr val="FF0000"/>
                </a:solidFill>
                <a:latin typeface="Lucida Calligraphy" pitchFamily="66" charset="0"/>
              </a:rPr>
              <a:t>c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251195"/>
            <a:ext cx="3771779" cy="5066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96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Calvin emphasized God’s sovereignty: the idea that God controls all things to work out for His glory, even to the extent of choosing who will be saved and who will not be (predestination)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Founder of Reformed or Calvinistic churches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John Calvin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71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323</TotalTime>
  <Words>258</Words>
  <Application>Microsoft Office PowerPoint</Application>
  <PresentationFormat>On-screen Show (4:3)</PresentationFormat>
  <Paragraphs>27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Lucida Calligraphy</vt:lpstr>
      <vt:lpstr>Tahoma</vt:lpstr>
      <vt:lpstr>Tunga</vt:lpstr>
      <vt:lpstr>Mylar</vt:lpstr>
      <vt:lpstr>Reformation-Part 2</vt:lpstr>
      <vt:lpstr>From Germany to Rest of Europe</vt:lpstr>
      <vt:lpstr>Radical Reformation: Anabaptists</vt:lpstr>
      <vt:lpstr>Anabaptists: History of the movement</vt:lpstr>
      <vt:lpstr>Key Differences between the Anabaptists and other Protestants</vt:lpstr>
      <vt:lpstr>PowerPoint Presentation</vt:lpstr>
      <vt:lpstr>PowerPoint Presentation</vt:lpstr>
      <vt:lpstr>PowerPoint Presentation</vt:lpstr>
      <vt:lpstr>John Calvin</vt:lpstr>
      <vt:lpstr>PowerPoint Presentation</vt:lpstr>
      <vt:lpstr>PowerPoint Presentation</vt:lpstr>
    </vt:vector>
  </TitlesOfParts>
  <Company>Unknown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Reformation-Part 2</dc:title>
  <dc:creator>KJ Myers</dc:creator>
  <cp:lastModifiedBy>Yvonne Yoder</cp:lastModifiedBy>
  <cp:revision>13</cp:revision>
  <dcterms:created xsi:type="dcterms:W3CDTF">2014-11-23T02:17:02Z</dcterms:created>
  <dcterms:modified xsi:type="dcterms:W3CDTF">2017-11-14T20:40:06Z</dcterms:modified>
</cp:coreProperties>
</file>