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738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2426" y="2895600"/>
            <a:ext cx="4572000" cy="13687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0" y="4743451"/>
            <a:ext cx="9144000" cy="21145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0" y="4714875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4BB8E-0880-429E-8D25-2CBB85A2DA95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5D5DAED-CC18-4216-ADAC-4A190F90DDF3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52426" y="457200"/>
            <a:ext cx="7680960" cy="2438399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kumimoji="0" lang="en-US" sz="6000" b="1" i="0" u="none" strike="noStrike" kern="1200" cap="none" spc="0" normalizeH="0" baseline="0" noProof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4BB8E-0880-429E-8D25-2CBB85A2DA95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5DAED-CC18-4216-ADAC-4A190F90DD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4BB8E-0880-429E-8D25-2CBB85A2DA95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5DAED-CC18-4216-ADAC-4A190F90DD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7680960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E5F4BB8E-0880-429E-8D25-2CBB85A2DA95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5D5DAED-CC18-4216-ADAC-4A190F90DDF3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52426" y="4003302"/>
            <a:ext cx="4572000" cy="11782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4BB8E-0880-429E-8D25-2CBB85A2DA95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5D5DAED-CC18-4216-ADAC-4A190F90DDF3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-4439" y="182880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354366" y="1990078"/>
            <a:ext cx="8439912" cy="1984248"/>
          </a:xfrm>
        </p:spPr>
        <p:txBody>
          <a:bodyPr>
            <a:noAutofit/>
          </a:bodyPr>
          <a:lstStyle>
            <a:lvl1pPr>
              <a:defRPr kumimoji="0" lang="en-US" sz="60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901184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7" name="Title 2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E5F4BB8E-0880-429E-8D25-2CBB85A2DA95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D5DAED-CC18-4216-ADAC-4A190F90DDF3}" type="slidenum">
              <a:rPr lang="en-US" smtClean="0"/>
              <a:t>‹#›</a:t>
            </a:fld>
            <a:endParaRPr lang="en-US"/>
          </a:p>
        </p:txBody>
      </p:sp>
      <p:sp>
        <p:nvSpPr>
          <p:cNvPr id="26" name="Footer Placeholder 25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5"/>
          </p:nvPr>
        </p:nvSpPr>
        <p:spPr>
          <a:xfrm>
            <a:off x="4900613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Content Placeholder 11"/>
          <p:cNvSpPr>
            <a:spLocks noGrp="1"/>
          </p:cNvSpPr>
          <p:nvPr>
            <p:ph sz="quarter" idx="14"/>
          </p:nvPr>
        </p:nvSpPr>
        <p:spPr>
          <a:xfrm>
            <a:off x="4900613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E5F4BB8E-0880-429E-8D25-2CBB85A2DA95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D5D5DAED-CC18-4216-ADAC-4A190F90DDF3}" type="slidenum">
              <a:rPr lang="en-US" smtClean="0"/>
              <a:t>‹#›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4BB8E-0880-429E-8D25-2CBB85A2DA95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5D5DAED-CC18-4216-ADAC-4A190F90DDF3}" type="slidenum">
              <a:rPr lang="en-US" smtClean="0"/>
              <a:t>‹#›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4BB8E-0880-429E-8D25-2CBB85A2DA95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5D5DAED-CC18-4216-ADAC-4A190F90DDF3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itle 2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381375" cy="3967162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 b="0" i="1" spc="0" baseline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105275" y="1463040"/>
            <a:ext cx="4681538" cy="396849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E5F4BB8E-0880-429E-8D25-2CBB85A2DA95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D5DAED-CC18-4216-ADAC-4A190F90DDF3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29224" y="0"/>
            <a:ext cx="3914775" cy="5657850"/>
          </a:xfrm>
        </p:spPr>
        <p:txBody>
          <a:bodyPr anchor="ctr" anchorCtr="0"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352426" y="1600199"/>
            <a:ext cx="4572000" cy="3593237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1600" i="1">
                <a:solidFill>
                  <a:schemeClr val="tx1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le Placeholder 1"/>
          <p:cNvSpPr>
            <a:spLocks noGrp="1"/>
          </p:cNvSpPr>
          <p:nvPr>
            <p:ph type="title"/>
          </p:nvPr>
        </p:nvSpPr>
        <p:spPr>
          <a:xfrm>
            <a:off x="352425" y="275208"/>
            <a:ext cx="4572000" cy="132499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E5F4BB8E-0880-429E-8D25-2CBB85A2DA95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5D5DAED-CC18-4216-ADAC-4A190F90DDF3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2426" y="228600"/>
            <a:ext cx="768096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426" y="1463040"/>
            <a:ext cx="768096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426" y="6543676"/>
            <a:ext cx="146685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E5F4BB8E-0880-429E-8D25-2CBB85A2DA95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09749" y="6543676"/>
            <a:ext cx="4086225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 i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6700" y="6543676"/>
            <a:ext cx="87630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D5D5DAED-CC18-4216-ADAC-4A190F90DDF3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ts val="400"/>
        </a:spcBef>
        <a:buNone/>
        <a:defRPr sz="4000" b="0" kern="1200" cap="none" spc="0" baseline="0">
          <a:solidFill>
            <a:schemeClr val="tx1"/>
          </a:solidFill>
          <a:latin typeface="+mj-lt"/>
          <a:ea typeface="+mj-ea"/>
          <a:cs typeface="Tunga" pitchFamily="2"/>
        </a:defRPr>
      </a:lvl1pPr>
    </p:titleStyle>
    <p:bodyStyle>
      <a:lvl1pPr marL="0" indent="0" algn="l" defTabSz="914400" rtl="0" eaLnBrk="1" latinLnBrk="0" hangingPunct="1">
        <a:spcBef>
          <a:spcPts val="1200"/>
        </a:spcBef>
        <a:spcAft>
          <a:spcPts val="0"/>
        </a:spcAft>
        <a:buClr>
          <a:schemeClr val="accent5"/>
        </a:buClr>
        <a:buFont typeface="Arial" pitchFamily="34" charset="0"/>
        <a:buNone/>
        <a:defRPr sz="18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171450" indent="-17145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2pPr>
      <a:lvl3pPr marL="344488" indent="-16510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517525" indent="-169863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4pPr>
      <a:lvl5pPr marL="688975" indent="-173038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868680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243584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408176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World History 11a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>
                <a:solidFill>
                  <a:srgbClr val="FFC000"/>
                </a:solidFill>
              </a:rPr>
              <a:t>The Renaissance-Part 1</a:t>
            </a:r>
            <a:endParaRPr lang="en-US" sz="54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1651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C000"/>
                </a:solidFill>
              </a:rPr>
              <a:t>Renaissance—”rebirth”</a:t>
            </a:r>
            <a:endParaRPr lang="en-US" sz="3600" b="1" dirty="0">
              <a:solidFill>
                <a:srgbClr val="FFC000"/>
              </a:solidFill>
            </a:endParaRPr>
          </a:p>
        </p:txBody>
      </p:sp>
      <p:pic>
        <p:nvPicPr>
          <p:cNvPr id="7" name="Picture 2" descr="http://mv.vatican.va/1_CommonFiles/z-patrons/Restorations/Restorations_01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346995"/>
            <a:ext cx="7902574" cy="55110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5093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800" dirty="0" smtClean="0"/>
              <a:t>Southern Renaissance—centered in Italy</a:t>
            </a:r>
          </a:p>
          <a:p>
            <a:pPr marL="687388" lvl="2" indent="-342900"/>
            <a:r>
              <a:rPr lang="en-US" sz="2400" dirty="0" smtClean="0"/>
              <a:t>Focused on the arts and culture</a:t>
            </a:r>
          </a:p>
          <a:p>
            <a:pPr marL="687388" lvl="2" indent="-342900"/>
            <a:r>
              <a:rPr lang="en-US" sz="2400" dirty="0" smtClean="0"/>
              <a:t>Big names:  Petrarch, Michelangelo, Raphael, Castiglione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800" dirty="0" smtClean="0"/>
              <a:t>Northern Renaissance—centered in Northern Europe</a:t>
            </a:r>
          </a:p>
          <a:p>
            <a:pPr marL="687388" lvl="2" indent="-342900"/>
            <a:r>
              <a:rPr lang="en-US" sz="2400" dirty="0" smtClean="0"/>
              <a:t>Focused on religious and intellectual matters</a:t>
            </a:r>
          </a:p>
          <a:p>
            <a:pPr marL="687388" lvl="2" indent="-342900"/>
            <a:r>
              <a:rPr lang="en-US" sz="2400" dirty="0" smtClean="0"/>
              <a:t>Big names:  Erasmus, Thomas More</a:t>
            </a: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C000"/>
                </a:solidFill>
              </a:rPr>
              <a:t>Two Arenas of Renaissance</a:t>
            </a:r>
            <a:endParaRPr lang="en-US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9056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ylar">
  <a:themeElements>
    <a:clrScheme name="Mylar">
      <a:dk1>
        <a:srgbClr val="000000"/>
      </a:dk1>
      <a:lt1>
        <a:srgbClr val="FFFFFF"/>
      </a:lt1>
      <a:dk2>
        <a:srgbClr val="656162"/>
      </a:dk2>
      <a:lt2>
        <a:srgbClr val="E0DACC"/>
      </a:lt2>
      <a:accent1>
        <a:srgbClr val="4A5A7A"/>
      </a:accent1>
      <a:accent2>
        <a:srgbClr val="F7BD40"/>
      </a:accent2>
      <a:accent3>
        <a:srgbClr val="975C00"/>
      </a:accent3>
      <a:accent4>
        <a:srgbClr val="754D41"/>
      </a:accent4>
      <a:accent5>
        <a:srgbClr val="838995"/>
      </a:accent5>
      <a:accent6>
        <a:srgbClr val="687B66"/>
      </a:accent6>
      <a:hlink>
        <a:srgbClr val="B5740B"/>
      </a:hlink>
      <a:folHlink>
        <a:srgbClr val="7483A0"/>
      </a:folHlink>
    </a:clrScheme>
    <a:fontScheme name="Mylar">
      <a:maj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ylar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dkEdge">
            <a:bevelT w="25400" h="508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tint val="100000"/>
                <a:shade val="30000"/>
                <a:alpha val="100000"/>
                <a:satMod val="25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lumMod val="80000"/>
              </a:schemeClr>
              <a:schemeClr val="phClr">
                <a:tint val="50000"/>
                <a:lumMod val="1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Mylar</Template>
  <TotalTime>205</TotalTime>
  <Words>52</Words>
  <Application>Microsoft Office PowerPoint</Application>
  <PresentationFormat>On-screen Show (4:3)</PresentationFormat>
  <Paragraphs>10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Corbel</vt:lpstr>
      <vt:lpstr>Tahoma</vt:lpstr>
      <vt:lpstr>Tunga</vt:lpstr>
      <vt:lpstr>Mylar</vt:lpstr>
      <vt:lpstr>The Renaissance-Part 1</vt:lpstr>
      <vt:lpstr>Renaissance—”rebirth”</vt:lpstr>
      <vt:lpstr>Two Arenas of Renaissance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Renaissance-Part 1</dc:title>
  <dc:creator>KMyers</dc:creator>
  <cp:lastModifiedBy>Yvonne Yoder</cp:lastModifiedBy>
  <cp:revision>9</cp:revision>
  <dcterms:created xsi:type="dcterms:W3CDTF">2014-11-17T12:55:54Z</dcterms:created>
  <dcterms:modified xsi:type="dcterms:W3CDTF">2017-11-14T20:28:19Z</dcterms:modified>
</cp:coreProperties>
</file>