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D869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33235-DD72-4ECF-92FB-B2CB560F010B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233DA-3681-4C5F-B0DD-ED46FD27D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0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Europe showing</a:t>
            </a:r>
            <a:r>
              <a:rPr lang="en-US" baseline="0" dirty="0" smtClean="0"/>
              <a:t> a flag with each country.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233DA-3681-4C5F-B0DD-ED46FD27D9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0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5137D16-FC67-4DC2-A66A-88156385BDD3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65E4535-2E56-4368-BCB0-FDC9162EDC1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10C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33CC33"/>
                </a:solidFill>
              </a:rPr>
              <a:t>Emergence of </a:t>
            </a:r>
            <a:r>
              <a:rPr lang="en-US" dirty="0" smtClean="0">
                <a:solidFill>
                  <a:srgbClr val="33CC33"/>
                </a:solidFill>
              </a:rPr>
              <a:t/>
            </a:r>
            <a:br>
              <a:rPr lang="en-US" dirty="0" smtClean="0">
                <a:solidFill>
                  <a:srgbClr val="33CC33"/>
                </a:solidFill>
              </a:rPr>
            </a:br>
            <a:r>
              <a:rPr lang="en-US" dirty="0" smtClean="0">
                <a:solidFill>
                  <a:srgbClr val="33CC33"/>
                </a:solidFill>
              </a:rPr>
              <a:t>Nation-States</a:t>
            </a:r>
            <a:endParaRPr lang="en-US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7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 nation-state is:</a:t>
            </a:r>
          </a:p>
          <a:p>
            <a:r>
              <a:rPr lang="en-US" sz="3200" dirty="0" smtClean="0"/>
              <a:t> </a:t>
            </a:r>
            <a:r>
              <a:rPr lang="en-US" sz="3200" i="1" dirty="0"/>
              <a:t>a sovereign </a:t>
            </a:r>
            <a:r>
              <a:rPr lang="en-US" sz="3200" b="1" i="1" dirty="0"/>
              <a:t>state</a:t>
            </a:r>
            <a:r>
              <a:rPr lang="en-US" sz="3200" i="1" dirty="0"/>
              <a:t> inhabited by a relatively homogeneous group of people who share a feeling of common </a:t>
            </a:r>
            <a:r>
              <a:rPr lang="en-US" sz="3200" i="1" dirty="0" smtClean="0"/>
              <a:t>nationality</a:t>
            </a:r>
            <a:endParaRPr lang="en-US" sz="3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CC33"/>
                </a:solidFill>
              </a:rPr>
              <a:t>Nation-State Definition</a:t>
            </a:r>
            <a:endParaRPr lang="en-US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19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From local associations to regional 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From personal loyalties to political state allegiances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From family and geographical identity to national identity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From strong church influence to political dominance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b="1" dirty="0" smtClean="0">
                <a:solidFill>
                  <a:srgbClr val="33CC33"/>
                </a:solidFill>
              </a:rPr>
              <a:t>Shift from feudal system to nation-state</a:t>
            </a:r>
            <a:endParaRPr lang="en-US" sz="3400" b="1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0187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752600"/>
            <a:ext cx="7680960" cy="443484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Spain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Portugal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>
                <a:solidFill>
                  <a:srgbClr val="00B0F0"/>
                </a:solidFill>
              </a:rPr>
              <a:t>Exceptions:  </a:t>
            </a:r>
          </a:p>
          <a:p>
            <a:r>
              <a:rPr lang="en-US" sz="3200" dirty="0">
                <a:solidFill>
                  <a:srgbClr val="00B0F0"/>
                </a:solidFill>
              </a:rPr>
              <a:t>	</a:t>
            </a:r>
            <a:r>
              <a:rPr lang="en-US" sz="3200" dirty="0" smtClean="0">
                <a:solidFill>
                  <a:srgbClr val="00B0F0"/>
                </a:solidFill>
              </a:rPr>
              <a:t>Germany and Italy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7680960" cy="10668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33CC33"/>
                </a:solidFill>
              </a:rPr>
              <a:t>Solidification of nation-states in Europe at the end of the Middle Ages</a:t>
            </a:r>
            <a:endParaRPr lang="en-US" b="1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65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322</TotalTime>
  <Words>78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Tahoma</vt:lpstr>
      <vt:lpstr>Tunga</vt:lpstr>
      <vt:lpstr>Wingdings</vt:lpstr>
      <vt:lpstr>Mylar</vt:lpstr>
      <vt:lpstr>Emergence of  Nation-States</vt:lpstr>
      <vt:lpstr>Nation-State Definition</vt:lpstr>
      <vt:lpstr>Shift from feudal system to nation-state</vt:lpstr>
      <vt:lpstr>Solidification of nation-states in Europe at the end of the Middle 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Emergence of  Nation-States</dc:title>
  <dc:creator>KMyers</dc:creator>
  <cp:lastModifiedBy>Yvonne Yoder</cp:lastModifiedBy>
  <cp:revision>7</cp:revision>
  <dcterms:created xsi:type="dcterms:W3CDTF">2014-11-10T11:46:54Z</dcterms:created>
  <dcterms:modified xsi:type="dcterms:W3CDTF">2017-11-14T20:24:51Z</dcterms:modified>
</cp:coreProperties>
</file>